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</p:sldMasterIdLst>
  <p:notesMasterIdLst>
    <p:notesMasterId r:id="rId12"/>
  </p:notesMasterIdLst>
  <p:sldIdLst>
    <p:sldId id="260" r:id="rId2"/>
    <p:sldId id="265" r:id="rId3"/>
    <p:sldId id="261" r:id="rId4"/>
    <p:sldId id="262" r:id="rId5"/>
    <p:sldId id="263" r:id="rId6"/>
    <p:sldId id="266" r:id="rId7"/>
    <p:sldId id="267" r:id="rId8"/>
    <p:sldId id="268" r:id="rId9"/>
    <p:sldId id="269" r:id="rId10"/>
    <p:sldId id="270" r:id="rId11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D84B"/>
    <a:srgbClr val="3D3D3D"/>
    <a:srgbClr val="F8F8F8"/>
    <a:srgbClr val="1BA6B7"/>
    <a:srgbClr val="F47B58"/>
    <a:srgbClr val="FDB623"/>
    <a:srgbClr val="C37BB4"/>
    <a:srgbClr val="75CAE4"/>
    <a:srgbClr val="F9A663"/>
    <a:srgbClr val="19AF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59" autoAdjust="0"/>
    <p:restoredTop sz="94646" autoAdjust="0"/>
  </p:normalViewPr>
  <p:slideViewPr>
    <p:cSldViewPr snapToGrid="0">
      <p:cViewPr varScale="1">
        <p:scale>
          <a:sx n="114" d="100"/>
          <a:sy n="114" d="100"/>
        </p:scale>
        <p:origin x="36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4" tIns="46586" rIns="93174" bIns="4658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4" tIns="46586" rIns="93174" bIns="46586" rtlCol="0"/>
          <a:lstStyle>
            <a:lvl1pPr algn="r">
              <a:defRPr sz="1200"/>
            </a:lvl1pPr>
          </a:lstStyle>
          <a:p>
            <a:fld id="{A4A1D5B1-21C9-44FF-A568-3DF191EC869E}" type="datetimeFigureOut">
              <a:rPr lang="en-US" smtClean="0"/>
              <a:t>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4" tIns="46586" rIns="93174" bIns="4658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3"/>
            <a:ext cx="5608320" cy="3660457"/>
          </a:xfrm>
          <a:prstGeom prst="rect">
            <a:avLst/>
          </a:prstGeom>
        </p:spPr>
        <p:txBody>
          <a:bodyPr vert="horz" lIns="93174" tIns="46586" rIns="93174" bIns="46586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4" tIns="46586" rIns="93174" bIns="4658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4" tIns="46586" rIns="93174" bIns="46586" rtlCol="0" anchor="b"/>
          <a:lstStyle>
            <a:lvl1pPr algn="r">
              <a:defRPr sz="1200"/>
            </a:lvl1pPr>
          </a:lstStyle>
          <a:p>
            <a:fld id="{6E68F5D2-CC37-4B89-AD76-C50498575C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512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B69AD-A711-4CE9-86A9-F8B47BBB04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7644" y="413289"/>
            <a:ext cx="6558455" cy="1591871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anchor="b">
            <a:noAutofit/>
          </a:bodyPr>
          <a:lstStyle>
            <a:lvl1pPr algn="l">
              <a:defRPr sz="4800" cap="none" baseline="0">
                <a:solidFill>
                  <a:schemeClr val="tx2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Cover Slide: Insert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2AD8BC-177E-4F26-8847-9540EB4648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645" y="2013392"/>
            <a:ext cx="6558454" cy="4494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0">
                <a:solidFill>
                  <a:srgbClr val="3D3D3D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presentation 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91D3C5-1CF1-684B-9B37-77BB2719CE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603" y="4667322"/>
            <a:ext cx="2234147" cy="1709414"/>
          </a:xfrm>
          <a:prstGeom prst="rect">
            <a:avLst/>
          </a:prstGeom>
        </p:spPr>
      </p:pic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C64F4BFD-1A1D-9444-BA9E-11B552B16E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78" y="3688814"/>
            <a:ext cx="5399205" cy="3171246"/>
          </a:xfrm>
          <a:custGeom>
            <a:avLst/>
            <a:gdLst>
              <a:gd name="connsiteX0" fmla="*/ 0 w 10623176"/>
              <a:gd name="connsiteY0" fmla="*/ 4941794 h 9883588"/>
              <a:gd name="connsiteX1" fmla="*/ 5311588 w 10623176"/>
              <a:gd name="connsiteY1" fmla="*/ 0 h 9883588"/>
              <a:gd name="connsiteX2" fmla="*/ 10623176 w 10623176"/>
              <a:gd name="connsiteY2" fmla="*/ 4941794 h 9883588"/>
              <a:gd name="connsiteX3" fmla="*/ 5311588 w 10623176"/>
              <a:gd name="connsiteY3" fmla="*/ 9883588 h 9883588"/>
              <a:gd name="connsiteX4" fmla="*/ 0 w 10623176"/>
              <a:gd name="connsiteY4" fmla="*/ 4941794 h 9883588"/>
              <a:gd name="connsiteX0" fmla="*/ 24381 w 6112133"/>
              <a:gd name="connsiteY0" fmla="*/ 3571460 h 9930821"/>
              <a:gd name="connsiteX1" fmla="*/ 800545 w 6112133"/>
              <a:gd name="connsiteY1" fmla="*/ 31746 h 9930821"/>
              <a:gd name="connsiteX2" fmla="*/ 6112133 w 6112133"/>
              <a:gd name="connsiteY2" fmla="*/ 4973540 h 9930821"/>
              <a:gd name="connsiteX3" fmla="*/ 800545 w 6112133"/>
              <a:gd name="connsiteY3" fmla="*/ 9915334 h 9930821"/>
              <a:gd name="connsiteX4" fmla="*/ 24381 w 6112133"/>
              <a:gd name="connsiteY4" fmla="*/ 3571460 h 9930821"/>
              <a:gd name="connsiteX0" fmla="*/ 21929 w 6121873"/>
              <a:gd name="connsiteY0" fmla="*/ 3663517 h 9923414"/>
              <a:gd name="connsiteX1" fmla="*/ 810285 w 6121873"/>
              <a:gd name="connsiteY1" fmla="*/ 26267 h 9923414"/>
              <a:gd name="connsiteX2" fmla="*/ 6121873 w 6121873"/>
              <a:gd name="connsiteY2" fmla="*/ 4968061 h 9923414"/>
              <a:gd name="connsiteX3" fmla="*/ 810285 w 6121873"/>
              <a:gd name="connsiteY3" fmla="*/ 9909855 h 9923414"/>
              <a:gd name="connsiteX4" fmla="*/ 21929 w 6121873"/>
              <a:gd name="connsiteY4" fmla="*/ 3663517 h 9923414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1954 w 6466554"/>
              <a:gd name="connsiteY0" fmla="*/ 3637250 h 4851308"/>
              <a:gd name="connsiteX1" fmla="*/ 1240310 w 6466554"/>
              <a:gd name="connsiteY1" fmla="*/ 0 h 4851308"/>
              <a:gd name="connsiteX2" fmla="*/ 6466554 w 6466554"/>
              <a:gd name="connsiteY2" fmla="*/ 3637250 h 4851308"/>
              <a:gd name="connsiteX3" fmla="*/ 484406 w 6466554"/>
              <a:gd name="connsiteY3" fmla="*/ 3641284 h 4851308"/>
              <a:gd name="connsiteX4" fmla="*/ 451954 w 6466554"/>
              <a:gd name="connsiteY4" fmla="*/ 3637250 h 4851308"/>
              <a:gd name="connsiteX0" fmla="*/ 449936 w 6464536"/>
              <a:gd name="connsiteY0" fmla="*/ 3649442 h 4863500"/>
              <a:gd name="connsiteX1" fmla="*/ 445812 w 6464536"/>
              <a:gd name="connsiteY1" fmla="*/ 0 h 4863500"/>
              <a:gd name="connsiteX2" fmla="*/ 6464536 w 6464536"/>
              <a:gd name="connsiteY2" fmla="*/ 3649442 h 4863500"/>
              <a:gd name="connsiteX3" fmla="*/ 482388 w 6464536"/>
              <a:gd name="connsiteY3" fmla="*/ 3653476 h 4863500"/>
              <a:gd name="connsiteX4" fmla="*/ 449936 w 6464536"/>
              <a:gd name="connsiteY4" fmla="*/ 3649442 h 4863500"/>
              <a:gd name="connsiteX0" fmla="*/ 612495 w 6627095"/>
              <a:gd name="connsiteY0" fmla="*/ 3759557 h 4973615"/>
              <a:gd name="connsiteX1" fmla="*/ 608371 w 6627095"/>
              <a:gd name="connsiteY1" fmla="*/ 110115 h 4973615"/>
              <a:gd name="connsiteX2" fmla="*/ 6627095 w 6627095"/>
              <a:gd name="connsiteY2" fmla="*/ 3759557 h 4973615"/>
              <a:gd name="connsiteX3" fmla="*/ 644947 w 6627095"/>
              <a:gd name="connsiteY3" fmla="*/ 3763591 h 4973615"/>
              <a:gd name="connsiteX4" fmla="*/ 612495 w 6627095"/>
              <a:gd name="connsiteY4" fmla="*/ 3759557 h 4973615"/>
              <a:gd name="connsiteX0" fmla="*/ 420250 w 6434850"/>
              <a:gd name="connsiteY0" fmla="*/ 3717008 h 4931066"/>
              <a:gd name="connsiteX1" fmla="*/ 416126 w 6434850"/>
              <a:gd name="connsiteY1" fmla="*/ 67566 h 4931066"/>
              <a:gd name="connsiteX2" fmla="*/ 6434850 w 6434850"/>
              <a:gd name="connsiteY2" fmla="*/ 3717008 h 4931066"/>
              <a:gd name="connsiteX3" fmla="*/ 452702 w 6434850"/>
              <a:gd name="connsiteY3" fmla="*/ 3721042 h 4931066"/>
              <a:gd name="connsiteX4" fmla="*/ 420250 w 6434850"/>
              <a:gd name="connsiteY4" fmla="*/ 3717008 h 4931066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18860 w 6433460"/>
              <a:gd name="connsiteY0" fmla="*/ 3837936 h 5051994"/>
              <a:gd name="connsiteX1" fmla="*/ 378160 w 6433460"/>
              <a:gd name="connsiteY1" fmla="*/ 90958 h 5051994"/>
              <a:gd name="connsiteX2" fmla="*/ 6433460 w 6433460"/>
              <a:gd name="connsiteY2" fmla="*/ 3837936 h 5051994"/>
              <a:gd name="connsiteX3" fmla="*/ 451312 w 6433460"/>
              <a:gd name="connsiteY3" fmla="*/ 3841970 h 5051994"/>
              <a:gd name="connsiteX4" fmla="*/ 418860 w 6433460"/>
              <a:gd name="connsiteY4" fmla="*/ 3837936 h 5051994"/>
              <a:gd name="connsiteX0" fmla="*/ 472187 w 6486787"/>
              <a:gd name="connsiteY0" fmla="*/ 3746995 h 4961053"/>
              <a:gd name="connsiteX1" fmla="*/ 488323 w 6486787"/>
              <a:gd name="connsiteY1" fmla="*/ 3775413 h 4961053"/>
              <a:gd name="connsiteX2" fmla="*/ 431487 w 6486787"/>
              <a:gd name="connsiteY2" fmla="*/ 17 h 4961053"/>
              <a:gd name="connsiteX3" fmla="*/ 6486787 w 6486787"/>
              <a:gd name="connsiteY3" fmla="*/ 3746995 h 4961053"/>
              <a:gd name="connsiteX4" fmla="*/ 504639 w 6486787"/>
              <a:gd name="connsiteY4" fmla="*/ 3751029 h 4961053"/>
              <a:gd name="connsiteX5" fmla="*/ 472187 w 6486787"/>
              <a:gd name="connsiteY5" fmla="*/ 3746995 h 4961053"/>
              <a:gd name="connsiteX0" fmla="*/ 4 w 7209420"/>
              <a:gd name="connsiteY0" fmla="*/ 4490707 h 4933934"/>
              <a:gd name="connsiteX1" fmla="*/ 1210956 w 7209420"/>
              <a:gd name="connsiteY1" fmla="*/ 3775413 h 4933934"/>
              <a:gd name="connsiteX2" fmla="*/ 1154120 w 7209420"/>
              <a:gd name="connsiteY2" fmla="*/ 17 h 4933934"/>
              <a:gd name="connsiteX3" fmla="*/ 7209420 w 7209420"/>
              <a:gd name="connsiteY3" fmla="*/ 3746995 h 4933934"/>
              <a:gd name="connsiteX4" fmla="*/ 1227272 w 7209420"/>
              <a:gd name="connsiteY4" fmla="*/ 3751029 h 4933934"/>
              <a:gd name="connsiteX5" fmla="*/ 4 w 7209420"/>
              <a:gd name="connsiteY5" fmla="*/ 4490707 h 4933934"/>
              <a:gd name="connsiteX0" fmla="*/ 15510 w 7224926"/>
              <a:gd name="connsiteY0" fmla="*/ 4490707 h 4716995"/>
              <a:gd name="connsiteX1" fmla="*/ 1226462 w 7224926"/>
              <a:gd name="connsiteY1" fmla="*/ 3775413 h 4716995"/>
              <a:gd name="connsiteX2" fmla="*/ 1169626 w 7224926"/>
              <a:gd name="connsiteY2" fmla="*/ 17 h 4716995"/>
              <a:gd name="connsiteX3" fmla="*/ 7224926 w 7224926"/>
              <a:gd name="connsiteY3" fmla="*/ 3746995 h 4716995"/>
              <a:gd name="connsiteX4" fmla="*/ 1072090 w 7224926"/>
              <a:gd name="connsiteY4" fmla="*/ 2690325 h 4716995"/>
              <a:gd name="connsiteX5" fmla="*/ 15510 w 7224926"/>
              <a:gd name="connsiteY5" fmla="*/ 4490707 h 4716995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90"/>
              <a:gd name="connsiteY0" fmla="*/ 3722611 h 4040880"/>
              <a:gd name="connsiteX1" fmla="*/ 488324 w 6486790"/>
              <a:gd name="connsiteY1" fmla="*/ 3775413 h 4040880"/>
              <a:gd name="connsiteX2" fmla="*/ 431488 w 6486790"/>
              <a:gd name="connsiteY2" fmla="*/ 17 h 4040880"/>
              <a:gd name="connsiteX3" fmla="*/ 6486788 w 6486790"/>
              <a:gd name="connsiteY3" fmla="*/ 3746995 h 4040880"/>
              <a:gd name="connsiteX4" fmla="*/ 3032508 w 6486790"/>
              <a:gd name="connsiteY4" fmla="*/ 3722611 h 4040880"/>
              <a:gd name="connsiteX0" fmla="*/ 3032508 w 6486790"/>
              <a:gd name="connsiteY0" fmla="*/ 3722611 h 3775413"/>
              <a:gd name="connsiteX1" fmla="*/ 488324 w 6486790"/>
              <a:gd name="connsiteY1" fmla="*/ 3775413 h 3775413"/>
              <a:gd name="connsiteX2" fmla="*/ 431488 w 6486790"/>
              <a:gd name="connsiteY2" fmla="*/ 17 h 3775413"/>
              <a:gd name="connsiteX3" fmla="*/ 6486788 w 6486790"/>
              <a:gd name="connsiteY3" fmla="*/ 3746995 h 3775413"/>
              <a:gd name="connsiteX4" fmla="*/ 3032508 w 6486790"/>
              <a:gd name="connsiteY4" fmla="*/ 3722611 h 3775413"/>
              <a:gd name="connsiteX0" fmla="*/ 3061084 w 6515366"/>
              <a:gd name="connsiteY0" fmla="*/ 3722611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061084 w 6515366"/>
              <a:gd name="connsiteY4" fmla="*/ 3722611 h 3885141"/>
              <a:gd name="connsiteX0" fmla="*/ 3109852 w 6515366"/>
              <a:gd name="connsiteY0" fmla="*/ 3820147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109852 w 6515366"/>
              <a:gd name="connsiteY4" fmla="*/ 3820147 h 3885141"/>
              <a:gd name="connsiteX0" fmla="*/ 3109852 w 6527558"/>
              <a:gd name="connsiteY0" fmla="*/ 3820146 h 3885140"/>
              <a:gd name="connsiteX1" fmla="*/ 407172 w 6527558"/>
              <a:gd name="connsiteY1" fmla="*/ 3885140 h 3885140"/>
              <a:gd name="connsiteX2" fmla="*/ 460064 w 6527558"/>
              <a:gd name="connsiteY2" fmla="*/ 16 h 3885140"/>
              <a:gd name="connsiteX3" fmla="*/ 6527556 w 6527558"/>
              <a:gd name="connsiteY3" fmla="*/ 3832338 h 3885140"/>
              <a:gd name="connsiteX4" fmla="*/ 3109852 w 6527558"/>
              <a:gd name="connsiteY4" fmla="*/ 3820146 h 3885140"/>
              <a:gd name="connsiteX0" fmla="*/ 3109852 w 6527558"/>
              <a:gd name="connsiteY0" fmla="*/ 4007460 h 4072454"/>
              <a:gd name="connsiteX1" fmla="*/ 407172 w 6527558"/>
              <a:gd name="connsiteY1" fmla="*/ 4072454 h 4072454"/>
              <a:gd name="connsiteX2" fmla="*/ 460064 w 6527558"/>
              <a:gd name="connsiteY2" fmla="*/ 187330 h 4072454"/>
              <a:gd name="connsiteX3" fmla="*/ 6527556 w 6527558"/>
              <a:gd name="connsiteY3" fmla="*/ 4019652 h 4072454"/>
              <a:gd name="connsiteX4" fmla="*/ 3109852 w 6527558"/>
              <a:gd name="connsiteY4" fmla="*/ 4007460 h 4072454"/>
              <a:gd name="connsiteX0" fmla="*/ 3109852 w 6612902"/>
              <a:gd name="connsiteY0" fmla="*/ 4009095 h 4074089"/>
              <a:gd name="connsiteX1" fmla="*/ 407172 w 6612902"/>
              <a:gd name="connsiteY1" fmla="*/ 4074089 h 4074089"/>
              <a:gd name="connsiteX2" fmla="*/ 460064 w 6612902"/>
              <a:gd name="connsiteY2" fmla="*/ 188965 h 4074089"/>
              <a:gd name="connsiteX3" fmla="*/ 6612900 w 6612902"/>
              <a:gd name="connsiteY3" fmla="*/ 3996903 h 4074089"/>
              <a:gd name="connsiteX4" fmla="*/ 3109852 w 6612902"/>
              <a:gd name="connsiteY4" fmla="*/ 4009095 h 4074089"/>
              <a:gd name="connsiteX0" fmla="*/ 2715566 w 6218616"/>
              <a:gd name="connsiteY0" fmla="*/ 4009095 h 4074089"/>
              <a:gd name="connsiteX1" fmla="*/ 12886 w 6218616"/>
              <a:gd name="connsiteY1" fmla="*/ 4074089 h 4074089"/>
              <a:gd name="connsiteX2" fmla="*/ 65778 w 6218616"/>
              <a:gd name="connsiteY2" fmla="*/ 188965 h 4074089"/>
              <a:gd name="connsiteX3" fmla="*/ 6218614 w 6218616"/>
              <a:gd name="connsiteY3" fmla="*/ 3996903 h 4074089"/>
              <a:gd name="connsiteX4" fmla="*/ 2715566 w 6218616"/>
              <a:gd name="connsiteY4" fmla="*/ 4009095 h 4074089"/>
              <a:gd name="connsiteX0" fmla="*/ 2765171 w 6268221"/>
              <a:gd name="connsiteY0" fmla="*/ 4009095 h 4074089"/>
              <a:gd name="connsiteX1" fmla="*/ 62491 w 6268221"/>
              <a:gd name="connsiteY1" fmla="*/ 4074089 h 4074089"/>
              <a:gd name="connsiteX2" fmla="*/ 115383 w 6268221"/>
              <a:gd name="connsiteY2" fmla="*/ 188965 h 4074089"/>
              <a:gd name="connsiteX3" fmla="*/ 6268219 w 6268221"/>
              <a:gd name="connsiteY3" fmla="*/ 3996903 h 4074089"/>
              <a:gd name="connsiteX4" fmla="*/ 2765171 w 6268221"/>
              <a:gd name="connsiteY4" fmla="*/ 4009095 h 4074089"/>
              <a:gd name="connsiteX0" fmla="*/ 2770431 w 6273481"/>
              <a:gd name="connsiteY0" fmla="*/ 4009095 h 4074089"/>
              <a:gd name="connsiteX1" fmla="*/ 67751 w 6273481"/>
              <a:gd name="connsiteY1" fmla="*/ 4074089 h 4074089"/>
              <a:gd name="connsiteX2" fmla="*/ 120643 w 6273481"/>
              <a:gd name="connsiteY2" fmla="*/ 188965 h 4074089"/>
              <a:gd name="connsiteX3" fmla="*/ 6273479 w 6273481"/>
              <a:gd name="connsiteY3" fmla="*/ 3996903 h 4074089"/>
              <a:gd name="connsiteX4" fmla="*/ 2770431 w 6273481"/>
              <a:gd name="connsiteY4" fmla="*/ 4009095 h 4074089"/>
              <a:gd name="connsiteX0" fmla="*/ 2770431 w 6273481"/>
              <a:gd name="connsiteY0" fmla="*/ 3903029 h 3968023"/>
              <a:gd name="connsiteX1" fmla="*/ 67751 w 6273481"/>
              <a:gd name="connsiteY1" fmla="*/ 3968023 h 3968023"/>
              <a:gd name="connsiteX2" fmla="*/ 120643 w 6273481"/>
              <a:gd name="connsiteY2" fmla="*/ 82899 h 3968023"/>
              <a:gd name="connsiteX3" fmla="*/ 6273479 w 6273481"/>
              <a:gd name="connsiteY3" fmla="*/ 3890837 h 3968023"/>
              <a:gd name="connsiteX4" fmla="*/ 2770431 w 6273481"/>
              <a:gd name="connsiteY4" fmla="*/ 3903029 h 3968023"/>
              <a:gd name="connsiteX0" fmla="*/ 2778484 w 6281534"/>
              <a:gd name="connsiteY0" fmla="*/ 4032181 h 4097175"/>
              <a:gd name="connsiteX1" fmla="*/ 75804 w 6281534"/>
              <a:gd name="connsiteY1" fmla="*/ 4097175 h 4097175"/>
              <a:gd name="connsiteX2" fmla="*/ 116504 w 6281534"/>
              <a:gd name="connsiteY2" fmla="*/ 77939 h 4097175"/>
              <a:gd name="connsiteX3" fmla="*/ 6281532 w 6281534"/>
              <a:gd name="connsiteY3" fmla="*/ 4019989 h 4097175"/>
              <a:gd name="connsiteX4" fmla="*/ 2778484 w 6281534"/>
              <a:gd name="connsiteY4" fmla="*/ 4032181 h 4097175"/>
              <a:gd name="connsiteX0" fmla="*/ 2778484 w 6281534"/>
              <a:gd name="connsiteY0" fmla="*/ 3993856 h 4058850"/>
              <a:gd name="connsiteX1" fmla="*/ 75804 w 6281534"/>
              <a:gd name="connsiteY1" fmla="*/ 4058850 h 4058850"/>
              <a:gd name="connsiteX2" fmla="*/ 116504 w 6281534"/>
              <a:gd name="connsiteY2" fmla="*/ 39614 h 4058850"/>
              <a:gd name="connsiteX3" fmla="*/ 6281532 w 6281534"/>
              <a:gd name="connsiteY3" fmla="*/ 3981664 h 4058850"/>
              <a:gd name="connsiteX4" fmla="*/ 2778484 w 6281534"/>
              <a:gd name="connsiteY4" fmla="*/ 3993856 h 4058850"/>
              <a:gd name="connsiteX0" fmla="*/ 2778484 w 6281534"/>
              <a:gd name="connsiteY0" fmla="*/ 4059180 h 4124174"/>
              <a:gd name="connsiteX1" fmla="*/ 75804 w 6281534"/>
              <a:gd name="connsiteY1" fmla="*/ 4124174 h 4124174"/>
              <a:gd name="connsiteX2" fmla="*/ 116504 w 6281534"/>
              <a:gd name="connsiteY2" fmla="*/ 104938 h 4124174"/>
              <a:gd name="connsiteX3" fmla="*/ 6281532 w 6281534"/>
              <a:gd name="connsiteY3" fmla="*/ 4046988 h 4124174"/>
              <a:gd name="connsiteX4" fmla="*/ 2778484 w 6281534"/>
              <a:gd name="connsiteY4" fmla="*/ 4059180 h 4124174"/>
              <a:gd name="connsiteX0" fmla="*/ 2778484 w 6281534"/>
              <a:gd name="connsiteY0" fmla="*/ 4055690 h 4120684"/>
              <a:gd name="connsiteX1" fmla="*/ 75804 w 6281534"/>
              <a:gd name="connsiteY1" fmla="*/ 4120684 h 4120684"/>
              <a:gd name="connsiteX2" fmla="*/ 116504 w 6281534"/>
              <a:gd name="connsiteY2" fmla="*/ 101448 h 4120684"/>
              <a:gd name="connsiteX3" fmla="*/ 6281532 w 6281534"/>
              <a:gd name="connsiteY3" fmla="*/ 4043498 h 4120684"/>
              <a:gd name="connsiteX4" fmla="*/ 2778484 w 6281534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2105 w 6494611"/>
              <a:gd name="connsiteY0" fmla="*/ 4055690 h 4120684"/>
              <a:gd name="connsiteX1" fmla="*/ 69425 w 6494611"/>
              <a:gd name="connsiteY1" fmla="*/ 4120684 h 4120684"/>
              <a:gd name="connsiteX2" fmla="*/ 110125 w 6494611"/>
              <a:gd name="connsiteY2" fmla="*/ 101448 h 4120684"/>
              <a:gd name="connsiteX3" fmla="*/ 6494609 w 6494611"/>
              <a:gd name="connsiteY3" fmla="*/ 4043498 h 4120684"/>
              <a:gd name="connsiteX4" fmla="*/ 2772105 w 6494611"/>
              <a:gd name="connsiteY4" fmla="*/ 4055690 h 4120684"/>
              <a:gd name="connsiteX0" fmla="*/ 2702680 w 6425186"/>
              <a:gd name="connsiteY0" fmla="*/ 4055690 h 4120684"/>
              <a:gd name="connsiteX1" fmla="*/ 0 w 6425186"/>
              <a:gd name="connsiteY1" fmla="*/ 4120684 h 4120684"/>
              <a:gd name="connsiteX2" fmla="*/ 40700 w 6425186"/>
              <a:gd name="connsiteY2" fmla="*/ 101448 h 4120684"/>
              <a:gd name="connsiteX3" fmla="*/ 6425184 w 6425186"/>
              <a:gd name="connsiteY3" fmla="*/ 4043498 h 4120684"/>
              <a:gd name="connsiteX4" fmla="*/ 2702680 w 6425186"/>
              <a:gd name="connsiteY4" fmla="*/ 4055690 h 4120684"/>
              <a:gd name="connsiteX0" fmla="*/ 2702680 w 6425186"/>
              <a:gd name="connsiteY0" fmla="*/ 4137550 h 4202544"/>
              <a:gd name="connsiteX1" fmla="*/ 0 w 6425186"/>
              <a:gd name="connsiteY1" fmla="*/ 4202544 h 4202544"/>
              <a:gd name="connsiteX2" fmla="*/ 455228 w 6425186"/>
              <a:gd name="connsiteY2" fmla="*/ 97964 h 4202544"/>
              <a:gd name="connsiteX3" fmla="*/ 6425184 w 6425186"/>
              <a:gd name="connsiteY3" fmla="*/ 4125358 h 4202544"/>
              <a:gd name="connsiteX4" fmla="*/ 2702680 w 6425186"/>
              <a:gd name="connsiteY4" fmla="*/ 4137550 h 4202544"/>
              <a:gd name="connsiteX0" fmla="*/ 2275960 w 5998466"/>
              <a:gd name="connsiteY0" fmla="*/ 4137550 h 4146630"/>
              <a:gd name="connsiteX1" fmla="*/ 0 w 5998466"/>
              <a:gd name="connsiteY1" fmla="*/ 3934320 h 4146630"/>
              <a:gd name="connsiteX2" fmla="*/ 28508 w 5998466"/>
              <a:gd name="connsiteY2" fmla="*/ 97964 h 4146630"/>
              <a:gd name="connsiteX3" fmla="*/ 5998464 w 5998466"/>
              <a:gd name="connsiteY3" fmla="*/ 4125358 h 4146630"/>
              <a:gd name="connsiteX4" fmla="*/ 2275960 w 5998466"/>
              <a:gd name="connsiteY4" fmla="*/ 4137550 h 4146630"/>
              <a:gd name="connsiteX0" fmla="*/ 2970904 w 5998466"/>
              <a:gd name="connsiteY0" fmla="*/ 3918094 h 4125358"/>
              <a:gd name="connsiteX1" fmla="*/ 0 w 5998466"/>
              <a:gd name="connsiteY1" fmla="*/ 3934320 h 4125358"/>
              <a:gd name="connsiteX2" fmla="*/ 28508 w 5998466"/>
              <a:gd name="connsiteY2" fmla="*/ 97964 h 4125358"/>
              <a:gd name="connsiteX3" fmla="*/ 5998464 w 5998466"/>
              <a:gd name="connsiteY3" fmla="*/ 4125358 h 4125358"/>
              <a:gd name="connsiteX4" fmla="*/ 2970904 w 5998466"/>
              <a:gd name="connsiteY4" fmla="*/ 3918094 h 4125358"/>
              <a:gd name="connsiteX0" fmla="*/ 2970904 w 5961890"/>
              <a:gd name="connsiteY0" fmla="*/ 3926972 h 3943198"/>
              <a:gd name="connsiteX1" fmla="*/ 0 w 5961890"/>
              <a:gd name="connsiteY1" fmla="*/ 3943198 h 3943198"/>
              <a:gd name="connsiteX2" fmla="*/ 28508 w 5961890"/>
              <a:gd name="connsiteY2" fmla="*/ 106842 h 3943198"/>
              <a:gd name="connsiteX3" fmla="*/ 5961888 w 5961890"/>
              <a:gd name="connsiteY3" fmla="*/ 3926972 h 3943198"/>
              <a:gd name="connsiteX4" fmla="*/ 2970904 w 5961890"/>
              <a:gd name="connsiteY4" fmla="*/ 3926972 h 3943198"/>
              <a:gd name="connsiteX0" fmla="*/ 2970904 w 5961890"/>
              <a:gd name="connsiteY0" fmla="*/ 3939436 h 3955662"/>
              <a:gd name="connsiteX1" fmla="*/ 0 w 5961890"/>
              <a:gd name="connsiteY1" fmla="*/ 3955662 h 3955662"/>
              <a:gd name="connsiteX2" fmla="*/ 28508 w 5961890"/>
              <a:gd name="connsiteY2" fmla="*/ 119306 h 3955662"/>
              <a:gd name="connsiteX3" fmla="*/ 5961888 w 5961890"/>
              <a:gd name="connsiteY3" fmla="*/ 3939436 h 3955662"/>
              <a:gd name="connsiteX4" fmla="*/ 2970904 w 5961890"/>
              <a:gd name="connsiteY4" fmla="*/ 3939436 h 3955662"/>
              <a:gd name="connsiteX0" fmla="*/ 2970904 w 5961890"/>
              <a:gd name="connsiteY0" fmla="*/ 3829222 h 3845448"/>
              <a:gd name="connsiteX1" fmla="*/ 0 w 5961890"/>
              <a:gd name="connsiteY1" fmla="*/ 3845448 h 3845448"/>
              <a:gd name="connsiteX2" fmla="*/ 28508 w 5961890"/>
              <a:gd name="connsiteY2" fmla="*/ 9092 h 3845448"/>
              <a:gd name="connsiteX3" fmla="*/ 5961888 w 5961890"/>
              <a:gd name="connsiteY3" fmla="*/ 3829222 h 3845448"/>
              <a:gd name="connsiteX4" fmla="*/ 2970904 w 5961890"/>
              <a:gd name="connsiteY4" fmla="*/ 3829222 h 3845448"/>
              <a:gd name="connsiteX0" fmla="*/ 2970904 w 5961890"/>
              <a:gd name="connsiteY0" fmla="*/ 3865513 h 3881739"/>
              <a:gd name="connsiteX1" fmla="*/ 0 w 5961890"/>
              <a:gd name="connsiteY1" fmla="*/ 3881739 h 3881739"/>
              <a:gd name="connsiteX2" fmla="*/ 28508 w 5961890"/>
              <a:gd name="connsiteY2" fmla="*/ 8807 h 3881739"/>
              <a:gd name="connsiteX3" fmla="*/ 5961888 w 5961890"/>
              <a:gd name="connsiteY3" fmla="*/ 3865513 h 3881739"/>
              <a:gd name="connsiteX4" fmla="*/ 2970904 w 5961890"/>
              <a:gd name="connsiteY4" fmla="*/ 3865513 h 3881739"/>
              <a:gd name="connsiteX0" fmla="*/ 2970904 w 5900930"/>
              <a:gd name="connsiteY0" fmla="*/ 3865797 h 3882023"/>
              <a:gd name="connsiteX1" fmla="*/ 0 w 5900930"/>
              <a:gd name="connsiteY1" fmla="*/ 3882023 h 3882023"/>
              <a:gd name="connsiteX2" fmla="*/ 28508 w 5900930"/>
              <a:gd name="connsiteY2" fmla="*/ 9091 h 3882023"/>
              <a:gd name="connsiteX3" fmla="*/ 5900928 w 5900930"/>
              <a:gd name="connsiteY3" fmla="*/ 3829221 h 3882023"/>
              <a:gd name="connsiteX4" fmla="*/ 2970904 w 5900930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893628 w 5872421"/>
              <a:gd name="connsiteY0" fmla="*/ 3829221 h 3832830"/>
              <a:gd name="connsiteX1" fmla="*/ 33486 w 5872421"/>
              <a:gd name="connsiteY1" fmla="*/ 3184599 h 3832830"/>
              <a:gd name="connsiteX2" fmla="*/ 0 w 5872421"/>
              <a:gd name="connsiteY2" fmla="*/ 9091 h 3832830"/>
              <a:gd name="connsiteX3" fmla="*/ 5872420 w 5872421"/>
              <a:gd name="connsiteY3" fmla="*/ 3829221 h 3832830"/>
              <a:gd name="connsiteX4" fmla="*/ 2893628 w 5872421"/>
              <a:gd name="connsiteY4" fmla="*/ 3829221 h 3832830"/>
              <a:gd name="connsiteX0" fmla="*/ 2860142 w 5838935"/>
              <a:gd name="connsiteY0" fmla="*/ 3829221 h 3832830"/>
              <a:gd name="connsiteX1" fmla="*/ 0 w 5838935"/>
              <a:gd name="connsiteY1" fmla="*/ 3184599 h 3832830"/>
              <a:gd name="connsiteX2" fmla="*/ 13009 w 5838935"/>
              <a:gd name="connsiteY2" fmla="*/ 9091 h 3832830"/>
              <a:gd name="connsiteX3" fmla="*/ 5838934 w 5838935"/>
              <a:gd name="connsiteY3" fmla="*/ 3829221 h 3832830"/>
              <a:gd name="connsiteX4" fmla="*/ 2860142 w 5838935"/>
              <a:gd name="connsiteY4" fmla="*/ 3829221 h 3832830"/>
              <a:gd name="connsiteX0" fmla="*/ 2877613 w 5856406"/>
              <a:gd name="connsiteY0" fmla="*/ 3829221 h 3832830"/>
              <a:gd name="connsiteX1" fmla="*/ 17471 w 5856406"/>
              <a:gd name="connsiteY1" fmla="*/ 31845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921102 w 5899895"/>
              <a:gd name="connsiteY0" fmla="*/ 3829221 h 3832830"/>
              <a:gd name="connsiteX1" fmla="*/ 0 w 5899895"/>
              <a:gd name="connsiteY1" fmla="*/ 3438599 h 3832830"/>
              <a:gd name="connsiteX2" fmla="*/ 43489 w 5899895"/>
              <a:gd name="connsiteY2" fmla="*/ 9091 h 3832830"/>
              <a:gd name="connsiteX3" fmla="*/ 5899894 w 5899895"/>
              <a:gd name="connsiteY3" fmla="*/ 3829221 h 3832830"/>
              <a:gd name="connsiteX4" fmla="*/ 2921102 w 5899895"/>
              <a:gd name="connsiteY4" fmla="*/ 3829221 h 3832830"/>
              <a:gd name="connsiteX0" fmla="*/ 2923285 w 5902078"/>
              <a:gd name="connsiteY0" fmla="*/ 3829221 h 3832830"/>
              <a:gd name="connsiteX1" fmla="*/ 2183 w 5902078"/>
              <a:gd name="connsiteY1" fmla="*/ 3438599 h 3832830"/>
              <a:gd name="connsiteX2" fmla="*/ 45672 w 5902078"/>
              <a:gd name="connsiteY2" fmla="*/ 9091 h 3832830"/>
              <a:gd name="connsiteX3" fmla="*/ 5902077 w 5902078"/>
              <a:gd name="connsiteY3" fmla="*/ 3829221 h 3832830"/>
              <a:gd name="connsiteX4" fmla="*/ 2923285 w 5902078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5856405 w 5856405"/>
              <a:gd name="connsiteY0" fmla="*/ 3831645 h 4041255"/>
              <a:gd name="connsiteX1" fmla="*/ 7311 w 5856405"/>
              <a:gd name="connsiteY1" fmla="*/ 3166703 h 4041255"/>
              <a:gd name="connsiteX2" fmla="*/ 0 w 5856405"/>
              <a:gd name="connsiteY2" fmla="*/ 11515 h 4041255"/>
              <a:gd name="connsiteX3" fmla="*/ 5856405 w 5856405"/>
              <a:gd name="connsiteY3" fmla="*/ 3831645 h 4041255"/>
              <a:gd name="connsiteX0" fmla="*/ 5663365 w 5663365"/>
              <a:gd name="connsiteY0" fmla="*/ 3160177 h 3605647"/>
              <a:gd name="connsiteX1" fmla="*/ 7311 w 5663365"/>
              <a:gd name="connsiteY1" fmla="*/ 3175955 h 3605647"/>
              <a:gd name="connsiteX2" fmla="*/ 0 w 5663365"/>
              <a:gd name="connsiteY2" fmla="*/ 20767 h 3605647"/>
              <a:gd name="connsiteX3" fmla="*/ 5663365 w 5663365"/>
              <a:gd name="connsiteY3" fmla="*/ 3160177 h 3605647"/>
              <a:gd name="connsiteX0" fmla="*/ 5663365 w 5663365"/>
              <a:gd name="connsiteY0" fmla="*/ 3159521 h 3604991"/>
              <a:gd name="connsiteX1" fmla="*/ 7311 w 5663365"/>
              <a:gd name="connsiteY1" fmla="*/ 3175299 h 3604991"/>
              <a:gd name="connsiteX2" fmla="*/ 0 w 5663365"/>
              <a:gd name="connsiteY2" fmla="*/ 20111 h 3604991"/>
              <a:gd name="connsiteX3" fmla="*/ 5663365 w 5663365"/>
              <a:gd name="connsiteY3" fmla="*/ 3159521 h 3604991"/>
              <a:gd name="connsiteX0" fmla="*/ 5663365 w 5663365"/>
              <a:gd name="connsiteY0" fmla="*/ 3159521 h 3451523"/>
              <a:gd name="connsiteX1" fmla="*/ 7311 w 5663365"/>
              <a:gd name="connsiteY1" fmla="*/ 3175299 h 3451523"/>
              <a:gd name="connsiteX2" fmla="*/ 0 w 5663365"/>
              <a:gd name="connsiteY2" fmla="*/ 20111 h 3451523"/>
              <a:gd name="connsiteX3" fmla="*/ 5663365 w 5663365"/>
              <a:gd name="connsiteY3" fmla="*/ 3159521 h 3451523"/>
              <a:gd name="connsiteX0" fmla="*/ 5663365 w 5663395"/>
              <a:gd name="connsiteY0" fmla="*/ 3159521 h 3176172"/>
              <a:gd name="connsiteX1" fmla="*/ 7311 w 5663395"/>
              <a:gd name="connsiteY1" fmla="*/ 3175299 h 3176172"/>
              <a:gd name="connsiteX2" fmla="*/ 0 w 5663395"/>
              <a:gd name="connsiteY2" fmla="*/ 20111 h 3176172"/>
              <a:gd name="connsiteX3" fmla="*/ 5663365 w 5663395"/>
              <a:gd name="connsiteY3" fmla="*/ 3159521 h 3176172"/>
              <a:gd name="connsiteX0" fmla="*/ 5683685 w 5683707"/>
              <a:gd name="connsiteY0" fmla="*/ 3278005 h 3278005"/>
              <a:gd name="connsiteX1" fmla="*/ 7311 w 5683707"/>
              <a:gd name="connsiteY1" fmla="*/ 3171863 h 3278005"/>
              <a:gd name="connsiteX2" fmla="*/ 0 w 5683707"/>
              <a:gd name="connsiteY2" fmla="*/ 16675 h 3278005"/>
              <a:gd name="connsiteX3" fmla="*/ 5683685 w 5683707"/>
              <a:gd name="connsiteY3" fmla="*/ 3278005 h 3278005"/>
              <a:gd name="connsiteX0" fmla="*/ 5653205 w 5653241"/>
              <a:gd name="connsiteY0" fmla="*/ 3179190 h 3179190"/>
              <a:gd name="connsiteX1" fmla="*/ 7311 w 5653241"/>
              <a:gd name="connsiteY1" fmla="*/ 3174648 h 3179190"/>
              <a:gd name="connsiteX2" fmla="*/ 0 w 5653241"/>
              <a:gd name="connsiteY2" fmla="*/ 19460 h 3179190"/>
              <a:gd name="connsiteX3" fmla="*/ 5653205 w 5653241"/>
              <a:gd name="connsiteY3" fmla="*/ 3179190 h 3179190"/>
              <a:gd name="connsiteX0" fmla="*/ 5876725 w 5876729"/>
              <a:gd name="connsiteY0" fmla="*/ 3179190 h 3179190"/>
              <a:gd name="connsiteX1" fmla="*/ 7311 w 5876729"/>
              <a:gd name="connsiteY1" fmla="*/ 3174648 h 3179190"/>
              <a:gd name="connsiteX2" fmla="*/ 0 w 5876729"/>
              <a:gd name="connsiteY2" fmla="*/ 19460 h 3179190"/>
              <a:gd name="connsiteX3" fmla="*/ 5876725 w 5876729"/>
              <a:gd name="connsiteY3" fmla="*/ 3179190 h 3179190"/>
              <a:gd name="connsiteX0" fmla="*/ 5450005 w 5451189"/>
              <a:gd name="connsiteY0" fmla="*/ 3437322 h 3437322"/>
              <a:gd name="connsiteX1" fmla="*/ 7311 w 5451189"/>
              <a:gd name="connsiteY1" fmla="*/ 3168620 h 3437322"/>
              <a:gd name="connsiteX2" fmla="*/ 0 w 5451189"/>
              <a:gd name="connsiteY2" fmla="*/ 13432 h 3437322"/>
              <a:gd name="connsiteX3" fmla="*/ 5450005 w 5451189"/>
              <a:gd name="connsiteY3" fmla="*/ 3437322 h 3437322"/>
              <a:gd name="connsiteX0" fmla="*/ 5450005 w 5450006"/>
              <a:gd name="connsiteY0" fmla="*/ 3437322 h 3437322"/>
              <a:gd name="connsiteX1" fmla="*/ 7311 w 5450006"/>
              <a:gd name="connsiteY1" fmla="*/ 3168620 h 3437322"/>
              <a:gd name="connsiteX2" fmla="*/ 0 w 5450006"/>
              <a:gd name="connsiteY2" fmla="*/ 13432 h 3437322"/>
              <a:gd name="connsiteX3" fmla="*/ 5450005 w 5450006"/>
              <a:gd name="connsiteY3" fmla="*/ 3437322 h 3437322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5"/>
              <a:gd name="connsiteY0" fmla="*/ 3179190 h 3179190"/>
              <a:gd name="connsiteX1" fmla="*/ 7311 w 5399205"/>
              <a:gd name="connsiteY1" fmla="*/ 3174648 h 3179190"/>
              <a:gd name="connsiteX2" fmla="*/ 0 w 5399205"/>
              <a:gd name="connsiteY2" fmla="*/ 19460 h 3179190"/>
              <a:gd name="connsiteX3" fmla="*/ 5399205 w 5399205"/>
              <a:gd name="connsiteY3" fmla="*/ 3179190 h 3179190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205" h="3171246">
                <a:moveTo>
                  <a:pt x="5399205" y="3171246"/>
                </a:moveTo>
                <a:cubicBezTo>
                  <a:pt x="5400424" y="3158631"/>
                  <a:pt x="1907939" y="3173472"/>
                  <a:pt x="7311" y="3166704"/>
                </a:cubicBezTo>
                <a:cubicBezTo>
                  <a:pt x="4592" y="-487504"/>
                  <a:pt x="12192" y="40636"/>
                  <a:pt x="0" y="11516"/>
                </a:cubicBezTo>
                <a:cubicBezTo>
                  <a:pt x="2940304" y="8812"/>
                  <a:pt x="4177973" y="775217"/>
                  <a:pt x="5399205" y="3171246"/>
                </a:cubicBezTo>
                <a:close/>
              </a:path>
            </a:pathLst>
          </a:custGeom>
          <a:noFill/>
          <a:effectLst>
            <a:outerShdw dist="50800" dir="21540000" sx="102000" sy="102000" algn="ctr" rotWithShape="0">
              <a:schemeClr val="bg1"/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13735B-C37B-9245-A8C6-C6B9ED35AB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222" y="4527010"/>
            <a:ext cx="2418528" cy="184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97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F60DC0A2-4C11-654A-91B4-0DD66578E4E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78" y="3688814"/>
            <a:ext cx="5399205" cy="3171246"/>
          </a:xfrm>
          <a:custGeom>
            <a:avLst/>
            <a:gdLst>
              <a:gd name="connsiteX0" fmla="*/ 0 w 10623176"/>
              <a:gd name="connsiteY0" fmla="*/ 4941794 h 9883588"/>
              <a:gd name="connsiteX1" fmla="*/ 5311588 w 10623176"/>
              <a:gd name="connsiteY1" fmla="*/ 0 h 9883588"/>
              <a:gd name="connsiteX2" fmla="*/ 10623176 w 10623176"/>
              <a:gd name="connsiteY2" fmla="*/ 4941794 h 9883588"/>
              <a:gd name="connsiteX3" fmla="*/ 5311588 w 10623176"/>
              <a:gd name="connsiteY3" fmla="*/ 9883588 h 9883588"/>
              <a:gd name="connsiteX4" fmla="*/ 0 w 10623176"/>
              <a:gd name="connsiteY4" fmla="*/ 4941794 h 9883588"/>
              <a:gd name="connsiteX0" fmla="*/ 24381 w 6112133"/>
              <a:gd name="connsiteY0" fmla="*/ 3571460 h 9930821"/>
              <a:gd name="connsiteX1" fmla="*/ 800545 w 6112133"/>
              <a:gd name="connsiteY1" fmla="*/ 31746 h 9930821"/>
              <a:gd name="connsiteX2" fmla="*/ 6112133 w 6112133"/>
              <a:gd name="connsiteY2" fmla="*/ 4973540 h 9930821"/>
              <a:gd name="connsiteX3" fmla="*/ 800545 w 6112133"/>
              <a:gd name="connsiteY3" fmla="*/ 9915334 h 9930821"/>
              <a:gd name="connsiteX4" fmla="*/ 24381 w 6112133"/>
              <a:gd name="connsiteY4" fmla="*/ 3571460 h 9930821"/>
              <a:gd name="connsiteX0" fmla="*/ 21929 w 6121873"/>
              <a:gd name="connsiteY0" fmla="*/ 3663517 h 9923414"/>
              <a:gd name="connsiteX1" fmla="*/ 810285 w 6121873"/>
              <a:gd name="connsiteY1" fmla="*/ 26267 h 9923414"/>
              <a:gd name="connsiteX2" fmla="*/ 6121873 w 6121873"/>
              <a:gd name="connsiteY2" fmla="*/ 4968061 h 9923414"/>
              <a:gd name="connsiteX3" fmla="*/ 810285 w 6121873"/>
              <a:gd name="connsiteY3" fmla="*/ 9909855 h 9923414"/>
              <a:gd name="connsiteX4" fmla="*/ 21929 w 6121873"/>
              <a:gd name="connsiteY4" fmla="*/ 3663517 h 9923414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1954 w 6466554"/>
              <a:gd name="connsiteY0" fmla="*/ 3637250 h 4851308"/>
              <a:gd name="connsiteX1" fmla="*/ 1240310 w 6466554"/>
              <a:gd name="connsiteY1" fmla="*/ 0 h 4851308"/>
              <a:gd name="connsiteX2" fmla="*/ 6466554 w 6466554"/>
              <a:gd name="connsiteY2" fmla="*/ 3637250 h 4851308"/>
              <a:gd name="connsiteX3" fmla="*/ 484406 w 6466554"/>
              <a:gd name="connsiteY3" fmla="*/ 3641284 h 4851308"/>
              <a:gd name="connsiteX4" fmla="*/ 451954 w 6466554"/>
              <a:gd name="connsiteY4" fmla="*/ 3637250 h 4851308"/>
              <a:gd name="connsiteX0" fmla="*/ 449936 w 6464536"/>
              <a:gd name="connsiteY0" fmla="*/ 3649442 h 4863500"/>
              <a:gd name="connsiteX1" fmla="*/ 445812 w 6464536"/>
              <a:gd name="connsiteY1" fmla="*/ 0 h 4863500"/>
              <a:gd name="connsiteX2" fmla="*/ 6464536 w 6464536"/>
              <a:gd name="connsiteY2" fmla="*/ 3649442 h 4863500"/>
              <a:gd name="connsiteX3" fmla="*/ 482388 w 6464536"/>
              <a:gd name="connsiteY3" fmla="*/ 3653476 h 4863500"/>
              <a:gd name="connsiteX4" fmla="*/ 449936 w 6464536"/>
              <a:gd name="connsiteY4" fmla="*/ 3649442 h 4863500"/>
              <a:gd name="connsiteX0" fmla="*/ 612495 w 6627095"/>
              <a:gd name="connsiteY0" fmla="*/ 3759557 h 4973615"/>
              <a:gd name="connsiteX1" fmla="*/ 608371 w 6627095"/>
              <a:gd name="connsiteY1" fmla="*/ 110115 h 4973615"/>
              <a:gd name="connsiteX2" fmla="*/ 6627095 w 6627095"/>
              <a:gd name="connsiteY2" fmla="*/ 3759557 h 4973615"/>
              <a:gd name="connsiteX3" fmla="*/ 644947 w 6627095"/>
              <a:gd name="connsiteY3" fmla="*/ 3763591 h 4973615"/>
              <a:gd name="connsiteX4" fmla="*/ 612495 w 6627095"/>
              <a:gd name="connsiteY4" fmla="*/ 3759557 h 4973615"/>
              <a:gd name="connsiteX0" fmla="*/ 420250 w 6434850"/>
              <a:gd name="connsiteY0" fmla="*/ 3717008 h 4931066"/>
              <a:gd name="connsiteX1" fmla="*/ 416126 w 6434850"/>
              <a:gd name="connsiteY1" fmla="*/ 67566 h 4931066"/>
              <a:gd name="connsiteX2" fmla="*/ 6434850 w 6434850"/>
              <a:gd name="connsiteY2" fmla="*/ 3717008 h 4931066"/>
              <a:gd name="connsiteX3" fmla="*/ 452702 w 6434850"/>
              <a:gd name="connsiteY3" fmla="*/ 3721042 h 4931066"/>
              <a:gd name="connsiteX4" fmla="*/ 420250 w 6434850"/>
              <a:gd name="connsiteY4" fmla="*/ 3717008 h 4931066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18860 w 6433460"/>
              <a:gd name="connsiteY0" fmla="*/ 3837936 h 5051994"/>
              <a:gd name="connsiteX1" fmla="*/ 378160 w 6433460"/>
              <a:gd name="connsiteY1" fmla="*/ 90958 h 5051994"/>
              <a:gd name="connsiteX2" fmla="*/ 6433460 w 6433460"/>
              <a:gd name="connsiteY2" fmla="*/ 3837936 h 5051994"/>
              <a:gd name="connsiteX3" fmla="*/ 451312 w 6433460"/>
              <a:gd name="connsiteY3" fmla="*/ 3841970 h 5051994"/>
              <a:gd name="connsiteX4" fmla="*/ 418860 w 6433460"/>
              <a:gd name="connsiteY4" fmla="*/ 3837936 h 5051994"/>
              <a:gd name="connsiteX0" fmla="*/ 472187 w 6486787"/>
              <a:gd name="connsiteY0" fmla="*/ 3746995 h 4961053"/>
              <a:gd name="connsiteX1" fmla="*/ 488323 w 6486787"/>
              <a:gd name="connsiteY1" fmla="*/ 3775413 h 4961053"/>
              <a:gd name="connsiteX2" fmla="*/ 431487 w 6486787"/>
              <a:gd name="connsiteY2" fmla="*/ 17 h 4961053"/>
              <a:gd name="connsiteX3" fmla="*/ 6486787 w 6486787"/>
              <a:gd name="connsiteY3" fmla="*/ 3746995 h 4961053"/>
              <a:gd name="connsiteX4" fmla="*/ 504639 w 6486787"/>
              <a:gd name="connsiteY4" fmla="*/ 3751029 h 4961053"/>
              <a:gd name="connsiteX5" fmla="*/ 472187 w 6486787"/>
              <a:gd name="connsiteY5" fmla="*/ 3746995 h 4961053"/>
              <a:gd name="connsiteX0" fmla="*/ 4 w 7209420"/>
              <a:gd name="connsiteY0" fmla="*/ 4490707 h 4933934"/>
              <a:gd name="connsiteX1" fmla="*/ 1210956 w 7209420"/>
              <a:gd name="connsiteY1" fmla="*/ 3775413 h 4933934"/>
              <a:gd name="connsiteX2" fmla="*/ 1154120 w 7209420"/>
              <a:gd name="connsiteY2" fmla="*/ 17 h 4933934"/>
              <a:gd name="connsiteX3" fmla="*/ 7209420 w 7209420"/>
              <a:gd name="connsiteY3" fmla="*/ 3746995 h 4933934"/>
              <a:gd name="connsiteX4" fmla="*/ 1227272 w 7209420"/>
              <a:gd name="connsiteY4" fmla="*/ 3751029 h 4933934"/>
              <a:gd name="connsiteX5" fmla="*/ 4 w 7209420"/>
              <a:gd name="connsiteY5" fmla="*/ 4490707 h 4933934"/>
              <a:gd name="connsiteX0" fmla="*/ 15510 w 7224926"/>
              <a:gd name="connsiteY0" fmla="*/ 4490707 h 4716995"/>
              <a:gd name="connsiteX1" fmla="*/ 1226462 w 7224926"/>
              <a:gd name="connsiteY1" fmla="*/ 3775413 h 4716995"/>
              <a:gd name="connsiteX2" fmla="*/ 1169626 w 7224926"/>
              <a:gd name="connsiteY2" fmla="*/ 17 h 4716995"/>
              <a:gd name="connsiteX3" fmla="*/ 7224926 w 7224926"/>
              <a:gd name="connsiteY3" fmla="*/ 3746995 h 4716995"/>
              <a:gd name="connsiteX4" fmla="*/ 1072090 w 7224926"/>
              <a:gd name="connsiteY4" fmla="*/ 2690325 h 4716995"/>
              <a:gd name="connsiteX5" fmla="*/ 15510 w 7224926"/>
              <a:gd name="connsiteY5" fmla="*/ 4490707 h 4716995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90"/>
              <a:gd name="connsiteY0" fmla="*/ 3722611 h 4040880"/>
              <a:gd name="connsiteX1" fmla="*/ 488324 w 6486790"/>
              <a:gd name="connsiteY1" fmla="*/ 3775413 h 4040880"/>
              <a:gd name="connsiteX2" fmla="*/ 431488 w 6486790"/>
              <a:gd name="connsiteY2" fmla="*/ 17 h 4040880"/>
              <a:gd name="connsiteX3" fmla="*/ 6486788 w 6486790"/>
              <a:gd name="connsiteY3" fmla="*/ 3746995 h 4040880"/>
              <a:gd name="connsiteX4" fmla="*/ 3032508 w 6486790"/>
              <a:gd name="connsiteY4" fmla="*/ 3722611 h 4040880"/>
              <a:gd name="connsiteX0" fmla="*/ 3032508 w 6486790"/>
              <a:gd name="connsiteY0" fmla="*/ 3722611 h 3775413"/>
              <a:gd name="connsiteX1" fmla="*/ 488324 w 6486790"/>
              <a:gd name="connsiteY1" fmla="*/ 3775413 h 3775413"/>
              <a:gd name="connsiteX2" fmla="*/ 431488 w 6486790"/>
              <a:gd name="connsiteY2" fmla="*/ 17 h 3775413"/>
              <a:gd name="connsiteX3" fmla="*/ 6486788 w 6486790"/>
              <a:gd name="connsiteY3" fmla="*/ 3746995 h 3775413"/>
              <a:gd name="connsiteX4" fmla="*/ 3032508 w 6486790"/>
              <a:gd name="connsiteY4" fmla="*/ 3722611 h 3775413"/>
              <a:gd name="connsiteX0" fmla="*/ 3061084 w 6515366"/>
              <a:gd name="connsiteY0" fmla="*/ 3722611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061084 w 6515366"/>
              <a:gd name="connsiteY4" fmla="*/ 3722611 h 3885141"/>
              <a:gd name="connsiteX0" fmla="*/ 3109852 w 6515366"/>
              <a:gd name="connsiteY0" fmla="*/ 3820147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109852 w 6515366"/>
              <a:gd name="connsiteY4" fmla="*/ 3820147 h 3885141"/>
              <a:gd name="connsiteX0" fmla="*/ 3109852 w 6527558"/>
              <a:gd name="connsiteY0" fmla="*/ 3820146 h 3885140"/>
              <a:gd name="connsiteX1" fmla="*/ 407172 w 6527558"/>
              <a:gd name="connsiteY1" fmla="*/ 3885140 h 3885140"/>
              <a:gd name="connsiteX2" fmla="*/ 460064 w 6527558"/>
              <a:gd name="connsiteY2" fmla="*/ 16 h 3885140"/>
              <a:gd name="connsiteX3" fmla="*/ 6527556 w 6527558"/>
              <a:gd name="connsiteY3" fmla="*/ 3832338 h 3885140"/>
              <a:gd name="connsiteX4" fmla="*/ 3109852 w 6527558"/>
              <a:gd name="connsiteY4" fmla="*/ 3820146 h 3885140"/>
              <a:gd name="connsiteX0" fmla="*/ 3109852 w 6527558"/>
              <a:gd name="connsiteY0" fmla="*/ 4007460 h 4072454"/>
              <a:gd name="connsiteX1" fmla="*/ 407172 w 6527558"/>
              <a:gd name="connsiteY1" fmla="*/ 4072454 h 4072454"/>
              <a:gd name="connsiteX2" fmla="*/ 460064 w 6527558"/>
              <a:gd name="connsiteY2" fmla="*/ 187330 h 4072454"/>
              <a:gd name="connsiteX3" fmla="*/ 6527556 w 6527558"/>
              <a:gd name="connsiteY3" fmla="*/ 4019652 h 4072454"/>
              <a:gd name="connsiteX4" fmla="*/ 3109852 w 6527558"/>
              <a:gd name="connsiteY4" fmla="*/ 4007460 h 4072454"/>
              <a:gd name="connsiteX0" fmla="*/ 3109852 w 6612902"/>
              <a:gd name="connsiteY0" fmla="*/ 4009095 h 4074089"/>
              <a:gd name="connsiteX1" fmla="*/ 407172 w 6612902"/>
              <a:gd name="connsiteY1" fmla="*/ 4074089 h 4074089"/>
              <a:gd name="connsiteX2" fmla="*/ 460064 w 6612902"/>
              <a:gd name="connsiteY2" fmla="*/ 188965 h 4074089"/>
              <a:gd name="connsiteX3" fmla="*/ 6612900 w 6612902"/>
              <a:gd name="connsiteY3" fmla="*/ 3996903 h 4074089"/>
              <a:gd name="connsiteX4" fmla="*/ 3109852 w 6612902"/>
              <a:gd name="connsiteY4" fmla="*/ 4009095 h 4074089"/>
              <a:gd name="connsiteX0" fmla="*/ 2715566 w 6218616"/>
              <a:gd name="connsiteY0" fmla="*/ 4009095 h 4074089"/>
              <a:gd name="connsiteX1" fmla="*/ 12886 w 6218616"/>
              <a:gd name="connsiteY1" fmla="*/ 4074089 h 4074089"/>
              <a:gd name="connsiteX2" fmla="*/ 65778 w 6218616"/>
              <a:gd name="connsiteY2" fmla="*/ 188965 h 4074089"/>
              <a:gd name="connsiteX3" fmla="*/ 6218614 w 6218616"/>
              <a:gd name="connsiteY3" fmla="*/ 3996903 h 4074089"/>
              <a:gd name="connsiteX4" fmla="*/ 2715566 w 6218616"/>
              <a:gd name="connsiteY4" fmla="*/ 4009095 h 4074089"/>
              <a:gd name="connsiteX0" fmla="*/ 2765171 w 6268221"/>
              <a:gd name="connsiteY0" fmla="*/ 4009095 h 4074089"/>
              <a:gd name="connsiteX1" fmla="*/ 62491 w 6268221"/>
              <a:gd name="connsiteY1" fmla="*/ 4074089 h 4074089"/>
              <a:gd name="connsiteX2" fmla="*/ 115383 w 6268221"/>
              <a:gd name="connsiteY2" fmla="*/ 188965 h 4074089"/>
              <a:gd name="connsiteX3" fmla="*/ 6268219 w 6268221"/>
              <a:gd name="connsiteY3" fmla="*/ 3996903 h 4074089"/>
              <a:gd name="connsiteX4" fmla="*/ 2765171 w 6268221"/>
              <a:gd name="connsiteY4" fmla="*/ 4009095 h 4074089"/>
              <a:gd name="connsiteX0" fmla="*/ 2770431 w 6273481"/>
              <a:gd name="connsiteY0" fmla="*/ 4009095 h 4074089"/>
              <a:gd name="connsiteX1" fmla="*/ 67751 w 6273481"/>
              <a:gd name="connsiteY1" fmla="*/ 4074089 h 4074089"/>
              <a:gd name="connsiteX2" fmla="*/ 120643 w 6273481"/>
              <a:gd name="connsiteY2" fmla="*/ 188965 h 4074089"/>
              <a:gd name="connsiteX3" fmla="*/ 6273479 w 6273481"/>
              <a:gd name="connsiteY3" fmla="*/ 3996903 h 4074089"/>
              <a:gd name="connsiteX4" fmla="*/ 2770431 w 6273481"/>
              <a:gd name="connsiteY4" fmla="*/ 4009095 h 4074089"/>
              <a:gd name="connsiteX0" fmla="*/ 2770431 w 6273481"/>
              <a:gd name="connsiteY0" fmla="*/ 3903029 h 3968023"/>
              <a:gd name="connsiteX1" fmla="*/ 67751 w 6273481"/>
              <a:gd name="connsiteY1" fmla="*/ 3968023 h 3968023"/>
              <a:gd name="connsiteX2" fmla="*/ 120643 w 6273481"/>
              <a:gd name="connsiteY2" fmla="*/ 82899 h 3968023"/>
              <a:gd name="connsiteX3" fmla="*/ 6273479 w 6273481"/>
              <a:gd name="connsiteY3" fmla="*/ 3890837 h 3968023"/>
              <a:gd name="connsiteX4" fmla="*/ 2770431 w 6273481"/>
              <a:gd name="connsiteY4" fmla="*/ 3903029 h 3968023"/>
              <a:gd name="connsiteX0" fmla="*/ 2778484 w 6281534"/>
              <a:gd name="connsiteY0" fmla="*/ 4032181 h 4097175"/>
              <a:gd name="connsiteX1" fmla="*/ 75804 w 6281534"/>
              <a:gd name="connsiteY1" fmla="*/ 4097175 h 4097175"/>
              <a:gd name="connsiteX2" fmla="*/ 116504 w 6281534"/>
              <a:gd name="connsiteY2" fmla="*/ 77939 h 4097175"/>
              <a:gd name="connsiteX3" fmla="*/ 6281532 w 6281534"/>
              <a:gd name="connsiteY3" fmla="*/ 4019989 h 4097175"/>
              <a:gd name="connsiteX4" fmla="*/ 2778484 w 6281534"/>
              <a:gd name="connsiteY4" fmla="*/ 4032181 h 4097175"/>
              <a:gd name="connsiteX0" fmla="*/ 2778484 w 6281534"/>
              <a:gd name="connsiteY0" fmla="*/ 3993856 h 4058850"/>
              <a:gd name="connsiteX1" fmla="*/ 75804 w 6281534"/>
              <a:gd name="connsiteY1" fmla="*/ 4058850 h 4058850"/>
              <a:gd name="connsiteX2" fmla="*/ 116504 w 6281534"/>
              <a:gd name="connsiteY2" fmla="*/ 39614 h 4058850"/>
              <a:gd name="connsiteX3" fmla="*/ 6281532 w 6281534"/>
              <a:gd name="connsiteY3" fmla="*/ 3981664 h 4058850"/>
              <a:gd name="connsiteX4" fmla="*/ 2778484 w 6281534"/>
              <a:gd name="connsiteY4" fmla="*/ 3993856 h 4058850"/>
              <a:gd name="connsiteX0" fmla="*/ 2778484 w 6281534"/>
              <a:gd name="connsiteY0" fmla="*/ 4059180 h 4124174"/>
              <a:gd name="connsiteX1" fmla="*/ 75804 w 6281534"/>
              <a:gd name="connsiteY1" fmla="*/ 4124174 h 4124174"/>
              <a:gd name="connsiteX2" fmla="*/ 116504 w 6281534"/>
              <a:gd name="connsiteY2" fmla="*/ 104938 h 4124174"/>
              <a:gd name="connsiteX3" fmla="*/ 6281532 w 6281534"/>
              <a:gd name="connsiteY3" fmla="*/ 4046988 h 4124174"/>
              <a:gd name="connsiteX4" fmla="*/ 2778484 w 6281534"/>
              <a:gd name="connsiteY4" fmla="*/ 4059180 h 4124174"/>
              <a:gd name="connsiteX0" fmla="*/ 2778484 w 6281534"/>
              <a:gd name="connsiteY0" fmla="*/ 4055690 h 4120684"/>
              <a:gd name="connsiteX1" fmla="*/ 75804 w 6281534"/>
              <a:gd name="connsiteY1" fmla="*/ 4120684 h 4120684"/>
              <a:gd name="connsiteX2" fmla="*/ 116504 w 6281534"/>
              <a:gd name="connsiteY2" fmla="*/ 101448 h 4120684"/>
              <a:gd name="connsiteX3" fmla="*/ 6281532 w 6281534"/>
              <a:gd name="connsiteY3" fmla="*/ 4043498 h 4120684"/>
              <a:gd name="connsiteX4" fmla="*/ 2778484 w 6281534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2105 w 6494611"/>
              <a:gd name="connsiteY0" fmla="*/ 4055690 h 4120684"/>
              <a:gd name="connsiteX1" fmla="*/ 69425 w 6494611"/>
              <a:gd name="connsiteY1" fmla="*/ 4120684 h 4120684"/>
              <a:gd name="connsiteX2" fmla="*/ 110125 w 6494611"/>
              <a:gd name="connsiteY2" fmla="*/ 101448 h 4120684"/>
              <a:gd name="connsiteX3" fmla="*/ 6494609 w 6494611"/>
              <a:gd name="connsiteY3" fmla="*/ 4043498 h 4120684"/>
              <a:gd name="connsiteX4" fmla="*/ 2772105 w 6494611"/>
              <a:gd name="connsiteY4" fmla="*/ 4055690 h 4120684"/>
              <a:gd name="connsiteX0" fmla="*/ 2702680 w 6425186"/>
              <a:gd name="connsiteY0" fmla="*/ 4055690 h 4120684"/>
              <a:gd name="connsiteX1" fmla="*/ 0 w 6425186"/>
              <a:gd name="connsiteY1" fmla="*/ 4120684 h 4120684"/>
              <a:gd name="connsiteX2" fmla="*/ 40700 w 6425186"/>
              <a:gd name="connsiteY2" fmla="*/ 101448 h 4120684"/>
              <a:gd name="connsiteX3" fmla="*/ 6425184 w 6425186"/>
              <a:gd name="connsiteY3" fmla="*/ 4043498 h 4120684"/>
              <a:gd name="connsiteX4" fmla="*/ 2702680 w 6425186"/>
              <a:gd name="connsiteY4" fmla="*/ 4055690 h 4120684"/>
              <a:gd name="connsiteX0" fmla="*/ 2702680 w 6425186"/>
              <a:gd name="connsiteY0" fmla="*/ 4137550 h 4202544"/>
              <a:gd name="connsiteX1" fmla="*/ 0 w 6425186"/>
              <a:gd name="connsiteY1" fmla="*/ 4202544 h 4202544"/>
              <a:gd name="connsiteX2" fmla="*/ 455228 w 6425186"/>
              <a:gd name="connsiteY2" fmla="*/ 97964 h 4202544"/>
              <a:gd name="connsiteX3" fmla="*/ 6425184 w 6425186"/>
              <a:gd name="connsiteY3" fmla="*/ 4125358 h 4202544"/>
              <a:gd name="connsiteX4" fmla="*/ 2702680 w 6425186"/>
              <a:gd name="connsiteY4" fmla="*/ 4137550 h 4202544"/>
              <a:gd name="connsiteX0" fmla="*/ 2275960 w 5998466"/>
              <a:gd name="connsiteY0" fmla="*/ 4137550 h 4146630"/>
              <a:gd name="connsiteX1" fmla="*/ 0 w 5998466"/>
              <a:gd name="connsiteY1" fmla="*/ 3934320 h 4146630"/>
              <a:gd name="connsiteX2" fmla="*/ 28508 w 5998466"/>
              <a:gd name="connsiteY2" fmla="*/ 97964 h 4146630"/>
              <a:gd name="connsiteX3" fmla="*/ 5998464 w 5998466"/>
              <a:gd name="connsiteY3" fmla="*/ 4125358 h 4146630"/>
              <a:gd name="connsiteX4" fmla="*/ 2275960 w 5998466"/>
              <a:gd name="connsiteY4" fmla="*/ 4137550 h 4146630"/>
              <a:gd name="connsiteX0" fmla="*/ 2970904 w 5998466"/>
              <a:gd name="connsiteY0" fmla="*/ 3918094 h 4125358"/>
              <a:gd name="connsiteX1" fmla="*/ 0 w 5998466"/>
              <a:gd name="connsiteY1" fmla="*/ 3934320 h 4125358"/>
              <a:gd name="connsiteX2" fmla="*/ 28508 w 5998466"/>
              <a:gd name="connsiteY2" fmla="*/ 97964 h 4125358"/>
              <a:gd name="connsiteX3" fmla="*/ 5998464 w 5998466"/>
              <a:gd name="connsiteY3" fmla="*/ 4125358 h 4125358"/>
              <a:gd name="connsiteX4" fmla="*/ 2970904 w 5998466"/>
              <a:gd name="connsiteY4" fmla="*/ 3918094 h 4125358"/>
              <a:gd name="connsiteX0" fmla="*/ 2970904 w 5961890"/>
              <a:gd name="connsiteY0" fmla="*/ 3926972 h 3943198"/>
              <a:gd name="connsiteX1" fmla="*/ 0 w 5961890"/>
              <a:gd name="connsiteY1" fmla="*/ 3943198 h 3943198"/>
              <a:gd name="connsiteX2" fmla="*/ 28508 w 5961890"/>
              <a:gd name="connsiteY2" fmla="*/ 106842 h 3943198"/>
              <a:gd name="connsiteX3" fmla="*/ 5961888 w 5961890"/>
              <a:gd name="connsiteY3" fmla="*/ 3926972 h 3943198"/>
              <a:gd name="connsiteX4" fmla="*/ 2970904 w 5961890"/>
              <a:gd name="connsiteY4" fmla="*/ 3926972 h 3943198"/>
              <a:gd name="connsiteX0" fmla="*/ 2970904 w 5961890"/>
              <a:gd name="connsiteY0" fmla="*/ 3939436 h 3955662"/>
              <a:gd name="connsiteX1" fmla="*/ 0 w 5961890"/>
              <a:gd name="connsiteY1" fmla="*/ 3955662 h 3955662"/>
              <a:gd name="connsiteX2" fmla="*/ 28508 w 5961890"/>
              <a:gd name="connsiteY2" fmla="*/ 119306 h 3955662"/>
              <a:gd name="connsiteX3" fmla="*/ 5961888 w 5961890"/>
              <a:gd name="connsiteY3" fmla="*/ 3939436 h 3955662"/>
              <a:gd name="connsiteX4" fmla="*/ 2970904 w 5961890"/>
              <a:gd name="connsiteY4" fmla="*/ 3939436 h 3955662"/>
              <a:gd name="connsiteX0" fmla="*/ 2970904 w 5961890"/>
              <a:gd name="connsiteY0" fmla="*/ 3829222 h 3845448"/>
              <a:gd name="connsiteX1" fmla="*/ 0 w 5961890"/>
              <a:gd name="connsiteY1" fmla="*/ 3845448 h 3845448"/>
              <a:gd name="connsiteX2" fmla="*/ 28508 w 5961890"/>
              <a:gd name="connsiteY2" fmla="*/ 9092 h 3845448"/>
              <a:gd name="connsiteX3" fmla="*/ 5961888 w 5961890"/>
              <a:gd name="connsiteY3" fmla="*/ 3829222 h 3845448"/>
              <a:gd name="connsiteX4" fmla="*/ 2970904 w 5961890"/>
              <a:gd name="connsiteY4" fmla="*/ 3829222 h 3845448"/>
              <a:gd name="connsiteX0" fmla="*/ 2970904 w 5961890"/>
              <a:gd name="connsiteY0" fmla="*/ 3865513 h 3881739"/>
              <a:gd name="connsiteX1" fmla="*/ 0 w 5961890"/>
              <a:gd name="connsiteY1" fmla="*/ 3881739 h 3881739"/>
              <a:gd name="connsiteX2" fmla="*/ 28508 w 5961890"/>
              <a:gd name="connsiteY2" fmla="*/ 8807 h 3881739"/>
              <a:gd name="connsiteX3" fmla="*/ 5961888 w 5961890"/>
              <a:gd name="connsiteY3" fmla="*/ 3865513 h 3881739"/>
              <a:gd name="connsiteX4" fmla="*/ 2970904 w 5961890"/>
              <a:gd name="connsiteY4" fmla="*/ 3865513 h 3881739"/>
              <a:gd name="connsiteX0" fmla="*/ 2970904 w 5900930"/>
              <a:gd name="connsiteY0" fmla="*/ 3865797 h 3882023"/>
              <a:gd name="connsiteX1" fmla="*/ 0 w 5900930"/>
              <a:gd name="connsiteY1" fmla="*/ 3882023 h 3882023"/>
              <a:gd name="connsiteX2" fmla="*/ 28508 w 5900930"/>
              <a:gd name="connsiteY2" fmla="*/ 9091 h 3882023"/>
              <a:gd name="connsiteX3" fmla="*/ 5900928 w 5900930"/>
              <a:gd name="connsiteY3" fmla="*/ 3829221 h 3882023"/>
              <a:gd name="connsiteX4" fmla="*/ 2970904 w 5900930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893628 w 5872421"/>
              <a:gd name="connsiteY0" fmla="*/ 3829221 h 3832830"/>
              <a:gd name="connsiteX1" fmla="*/ 33486 w 5872421"/>
              <a:gd name="connsiteY1" fmla="*/ 3184599 h 3832830"/>
              <a:gd name="connsiteX2" fmla="*/ 0 w 5872421"/>
              <a:gd name="connsiteY2" fmla="*/ 9091 h 3832830"/>
              <a:gd name="connsiteX3" fmla="*/ 5872420 w 5872421"/>
              <a:gd name="connsiteY3" fmla="*/ 3829221 h 3832830"/>
              <a:gd name="connsiteX4" fmla="*/ 2893628 w 5872421"/>
              <a:gd name="connsiteY4" fmla="*/ 3829221 h 3832830"/>
              <a:gd name="connsiteX0" fmla="*/ 2860142 w 5838935"/>
              <a:gd name="connsiteY0" fmla="*/ 3829221 h 3832830"/>
              <a:gd name="connsiteX1" fmla="*/ 0 w 5838935"/>
              <a:gd name="connsiteY1" fmla="*/ 3184599 h 3832830"/>
              <a:gd name="connsiteX2" fmla="*/ 13009 w 5838935"/>
              <a:gd name="connsiteY2" fmla="*/ 9091 h 3832830"/>
              <a:gd name="connsiteX3" fmla="*/ 5838934 w 5838935"/>
              <a:gd name="connsiteY3" fmla="*/ 3829221 h 3832830"/>
              <a:gd name="connsiteX4" fmla="*/ 2860142 w 5838935"/>
              <a:gd name="connsiteY4" fmla="*/ 3829221 h 3832830"/>
              <a:gd name="connsiteX0" fmla="*/ 2877613 w 5856406"/>
              <a:gd name="connsiteY0" fmla="*/ 3829221 h 3832830"/>
              <a:gd name="connsiteX1" fmla="*/ 17471 w 5856406"/>
              <a:gd name="connsiteY1" fmla="*/ 31845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921102 w 5899895"/>
              <a:gd name="connsiteY0" fmla="*/ 3829221 h 3832830"/>
              <a:gd name="connsiteX1" fmla="*/ 0 w 5899895"/>
              <a:gd name="connsiteY1" fmla="*/ 3438599 h 3832830"/>
              <a:gd name="connsiteX2" fmla="*/ 43489 w 5899895"/>
              <a:gd name="connsiteY2" fmla="*/ 9091 h 3832830"/>
              <a:gd name="connsiteX3" fmla="*/ 5899894 w 5899895"/>
              <a:gd name="connsiteY3" fmla="*/ 3829221 h 3832830"/>
              <a:gd name="connsiteX4" fmla="*/ 2921102 w 5899895"/>
              <a:gd name="connsiteY4" fmla="*/ 3829221 h 3832830"/>
              <a:gd name="connsiteX0" fmla="*/ 2923285 w 5902078"/>
              <a:gd name="connsiteY0" fmla="*/ 3829221 h 3832830"/>
              <a:gd name="connsiteX1" fmla="*/ 2183 w 5902078"/>
              <a:gd name="connsiteY1" fmla="*/ 3438599 h 3832830"/>
              <a:gd name="connsiteX2" fmla="*/ 45672 w 5902078"/>
              <a:gd name="connsiteY2" fmla="*/ 9091 h 3832830"/>
              <a:gd name="connsiteX3" fmla="*/ 5902077 w 5902078"/>
              <a:gd name="connsiteY3" fmla="*/ 3829221 h 3832830"/>
              <a:gd name="connsiteX4" fmla="*/ 2923285 w 5902078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5856405 w 5856405"/>
              <a:gd name="connsiteY0" fmla="*/ 3831645 h 4041255"/>
              <a:gd name="connsiteX1" fmla="*/ 7311 w 5856405"/>
              <a:gd name="connsiteY1" fmla="*/ 3166703 h 4041255"/>
              <a:gd name="connsiteX2" fmla="*/ 0 w 5856405"/>
              <a:gd name="connsiteY2" fmla="*/ 11515 h 4041255"/>
              <a:gd name="connsiteX3" fmla="*/ 5856405 w 5856405"/>
              <a:gd name="connsiteY3" fmla="*/ 3831645 h 4041255"/>
              <a:gd name="connsiteX0" fmla="*/ 5663365 w 5663365"/>
              <a:gd name="connsiteY0" fmla="*/ 3160177 h 3605647"/>
              <a:gd name="connsiteX1" fmla="*/ 7311 w 5663365"/>
              <a:gd name="connsiteY1" fmla="*/ 3175955 h 3605647"/>
              <a:gd name="connsiteX2" fmla="*/ 0 w 5663365"/>
              <a:gd name="connsiteY2" fmla="*/ 20767 h 3605647"/>
              <a:gd name="connsiteX3" fmla="*/ 5663365 w 5663365"/>
              <a:gd name="connsiteY3" fmla="*/ 3160177 h 3605647"/>
              <a:gd name="connsiteX0" fmla="*/ 5663365 w 5663365"/>
              <a:gd name="connsiteY0" fmla="*/ 3159521 h 3604991"/>
              <a:gd name="connsiteX1" fmla="*/ 7311 w 5663365"/>
              <a:gd name="connsiteY1" fmla="*/ 3175299 h 3604991"/>
              <a:gd name="connsiteX2" fmla="*/ 0 w 5663365"/>
              <a:gd name="connsiteY2" fmla="*/ 20111 h 3604991"/>
              <a:gd name="connsiteX3" fmla="*/ 5663365 w 5663365"/>
              <a:gd name="connsiteY3" fmla="*/ 3159521 h 3604991"/>
              <a:gd name="connsiteX0" fmla="*/ 5663365 w 5663365"/>
              <a:gd name="connsiteY0" fmla="*/ 3159521 h 3451523"/>
              <a:gd name="connsiteX1" fmla="*/ 7311 w 5663365"/>
              <a:gd name="connsiteY1" fmla="*/ 3175299 h 3451523"/>
              <a:gd name="connsiteX2" fmla="*/ 0 w 5663365"/>
              <a:gd name="connsiteY2" fmla="*/ 20111 h 3451523"/>
              <a:gd name="connsiteX3" fmla="*/ 5663365 w 5663365"/>
              <a:gd name="connsiteY3" fmla="*/ 3159521 h 3451523"/>
              <a:gd name="connsiteX0" fmla="*/ 5663365 w 5663395"/>
              <a:gd name="connsiteY0" fmla="*/ 3159521 h 3176172"/>
              <a:gd name="connsiteX1" fmla="*/ 7311 w 5663395"/>
              <a:gd name="connsiteY1" fmla="*/ 3175299 h 3176172"/>
              <a:gd name="connsiteX2" fmla="*/ 0 w 5663395"/>
              <a:gd name="connsiteY2" fmla="*/ 20111 h 3176172"/>
              <a:gd name="connsiteX3" fmla="*/ 5663365 w 5663395"/>
              <a:gd name="connsiteY3" fmla="*/ 3159521 h 3176172"/>
              <a:gd name="connsiteX0" fmla="*/ 5683685 w 5683707"/>
              <a:gd name="connsiteY0" fmla="*/ 3278005 h 3278005"/>
              <a:gd name="connsiteX1" fmla="*/ 7311 w 5683707"/>
              <a:gd name="connsiteY1" fmla="*/ 3171863 h 3278005"/>
              <a:gd name="connsiteX2" fmla="*/ 0 w 5683707"/>
              <a:gd name="connsiteY2" fmla="*/ 16675 h 3278005"/>
              <a:gd name="connsiteX3" fmla="*/ 5683685 w 5683707"/>
              <a:gd name="connsiteY3" fmla="*/ 3278005 h 3278005"/>
              <a:gd name="connsiteX0" fmla="*/ 5653205 w 5653241"/>
              <a:gd name="connsiteY0" fmla="*/ 3179190 h 3179190"/>
              <a:gd name="connsiteX1" fmla="*/ 7311 w 5653241"/>
              <a:gd name="connsiteY1" fmla="*/ 3174648 h 3179190"/>
              <a:gd name="connsiteX2" fmla="*/ 0 w 5653241"/>
              <a:gd name="connsiteY2" fmla="*/ 19460 h 3179190"/>
              <a:gd name="connsiteX3" fmla="*/ 5653205 w 5653241"/>
              <a:gd name="connsiteY3" fmla="*/ 3179190 h 3179190"/>
              <a:gd name="connsiteX0" fmla="*/ 5876725 w 5876729"/>
              <a:gd name="connsiteY0" fmla="*/ 3179190 h 3179190"/>
              <a:gd name="connsiteX1" fmla="*/ 7311 w 5876729"/>
              <a:gd name="connsiteY1" fmla="*/ 3174648 h 3179190"/>
              <a:gd name="connsiteX2" fmla="*/ 0 w 5876729"/>
              <a:gd name="connsiteY2" fmla="*/ 19460 h 3179190"/>
              <a:gd name="connsiteX3" fmla="*/ 5876725 w 5876729"/>
              <a:gd name="connsiteY3" fmla="*/ 3179190 h 3179190"/>
              <a:gd name="connsiteX0" fmla="*/ 5450005 w 5451189"/>
              <a:gd name="connsiteY0" fmla="*/ 3437322 h 3437322"/>
              <a:gd name="connsiteX1" fmla="*/ 7311 w 5451189"/>
              <a:gd name="connsiteY1" fmla="*/ 3168620 h 3437322"/>
              <a:gd name="connsiteX2" fmla="*/ 0 w 5451189"/>
              <a:gd name="connsiteY2" fmla="*/ 13432 h 3437322"/>
              <a:gd name="connsiteX3" fmla="*/ 5450005 w 5451189"/>
              <a:gd name="connsiteY3" fmla="*/ 3437322 h 3437322"/>
              <a:gd name="connsiteX0" fmla="*/ 5450005 w 5450006"/>
              <a:gd name="connsiteY0" fmla="*/ 3437322 h 3437322"/>
              <a:gd name="connsiteX1" fmla="*/ 7311 w 5450006"/>
              <a:gd name="connsiteY1" fmla="*/ 3168620 h 3437322"/>
              <a:gd name="connsiteX2" fmla="*/ 0 w 5450006"/>
              <a:gd name="connsiteY2" fmla="*/ 13432 h 3437322"/>
              <a:gd name="connsiteX3" fmla="*/ 5450005 w 5450006"/>
              <a:gd name="connsiteY3" fmla="*/ 3437322 h 3437322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5"/>
              <a:gd name="connsiteY0" fmla="*/ 3179190 h 3179190"/>
              <a:gd name="connsiteX1" fmla="*/ 7311 w 5399205"/>
              <a:gd name="connsiteY1" fmla="*/ 3174648 h 3179190"/>
              <a:gd name="connsiteX2" fmla="*/ 0 w 5399205"/>
              <a:gd name="connsiteY2" fmla="*/ 19460 h 3179190"/>
              <a:gd name="connsiteX3" fmla="*/ 5399205 w 5399205"/>
              <a:gd name="connsiteY3" fmla="*/ 3179190 h 3179190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205" h="3171246">
                <a:moveTo>
                  <a:pt x="5399205" y="3171246"/>
                </a:moveTo>
                <a:cubicBezTo>
                  <a:pt x="5400424" y="3158631"/>
                  <a:pt x="1907939" y="3173472"/>
                  <a:pt x="7311" y="3166704"/>
                </a:cubicBezTo>
                <a:cubicBezTo>
                  <a:pt x="4592" y="-487504"/>
                  <a:pt x="12192" y="40636"/>
                  <a:pt x="0" y="11516"/>
                </a:cubicBezTo>
                <a:cubicBezTo>
                  <a:pt x="2940304" y="8812"/>
                  <a:pt x="4177973" y="775217"/>
                  <a:pt x="5399205" y="3171246"/>
                </a:cubicBezTo>
                <a:close/>
              </a:path>
            </a:pathLst>
          </a:custGeom>
          <a:noFill/>
          <a:effectLst>
            <a:outerShdw dist="50800" dir="21540000" sx="102000" sy="102000" algn="ctr" rotWithShape="0">
              <a:schemeClr val="bg1"/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036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391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7606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B69AD-A711-4CE9-86A9-F8B47BBB04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7644" y="413289"/>
            <a:ext cx="8238547" cy="2449181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anchor="b">
            <a:noAutofit/>
          </a:bodyPr>
          <a:lstStyle>
            <a:lvl1pPr algn="l">
              <a:defRPr sz="4800" cap="none" baseline="0">
                <a:solidFill>
                  <a:schemeClr val="tx2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Cover Slide: Insert Long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2AD8BC-177E-4F26-8847-9540EB4648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645" y="2970149"/>
            <a:ext cx="8238546" cy="4494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0">
                <a:solidFill>
                  <a:srgbClr val="3D3D3D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presentation 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91D3C5-1CF1-684B-9B37-77BB2719CE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7603" y="4667322"/>
            <a:ext cx="2234147" cy="1709414"/>
          </a:xfrm>
          <a:prstGeom prst="rect">
            <a:avLst/>
          </a:prstGeom>
        </p:spPr>
      </p:pic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C64F4BFD-1A1D-9444-BA9E-11B552B16E9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78" y="3688814"/>
            <a:ext cx="5399205" cy="3171246"/>
          </a:xfrm>
          <a:custGeom>
            <a:avLst/>
            <a:gdLst>
              <a:gd name="connsiteX0" fmla="*/ 0 w 10623176"/>
              <a:gd name="connsiteY0" fmla="*/ 4941794 h 9883588"/>
              <a:gd name="connsiteX1" fmla="*/ 5311588 w 10623176"/>
              <a:gd name="connsiteY1" fmla="*/ 0 h 9883588"/>
              <a:gd name="connsiteX2" fmla="*/ 10623176 w 10623176"/>
              <a:gd name="connsiteY2" fmla="*/ 4941794 h 9883588"/>
              <a:gd name="connsiteX3" fmla="*/ 5311588 w 10623176"/>
              <a:gd name="connsiteY3" fmla="*/ 9883588 h 9883588"/>
              <a:gd name="connsiteX4" fmla="*/ 0 w 10623176"/>
              <a:gd name="connsiteY4" fmla="*/ 4941794 h 9883588"/>
              <a:gd name="connsiteX0" fmla="*/ 24381 w 6112133"/>
              <a:gd name="connsiteY0" fmla="*/ 3571460 h 9930821"/>
              <a:gd name="connsiteX1" fmla="*/ 800545 w 6112133"/>
              <a:gd name="connsiteY1" fmla="*/ 31746 h 9930821"/>
              <a:gd name="connsiteX2" fmla="*/ 6112133 w 6112133"/>
              <a:gd name="connsiteY2" fmla="*/ 4973540 h 9930821"/>
              <a:gd name="connsiteX3" fmla="*/ 800545 w 6112133"/>
              <a:gd name="connsiteY3" fmla="*/ 9915334 h 9930821"/>
              <a:gd name="connsiteX4" fmla="*/ 24381 w 6112133"/>
              <a:gd name="connsiteY4" fmla="*/ 3571460 h 9930821"/>
              <a:gd name="connsiteX0" fmla="*/ 21929 w 6121873"/>
              <a:gd name="connsiteY0" fmla="*/ 3663517 h 9923414"/>
              <a:gd name="connsiteX1" fmla="*/ 810285 w 6121873"/>
              <a:gd name="connsiteY1" fmla="*/ 26267 h 9923414"/>
              <a:gd name="connsiteX2" fmla="*/ 6121873 w 6121873"/>
              <a:gd name="connsiteY2" fmla="*/ 4968061 h 9923414"/>
              <a:gd name="connsiteX3" fmla="*/ 810285 w 6121873"/>
              <a:gd name="connsiteY3" fmla="*/ 9909855 h 9923414"/>
              <a:gd name="connsiteX4" fmla="*/ 21929 w 6121873"/>
              <a:gd name="connsiteY4" fmla="*/ 3663517 h 9923414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1954 w 6466554"/>
              <a:gd name="connsiteY0" fmla="*/ 3637250 h 4851308"/>
              <a:gd name="connsiteX1" fmla="*/ 1240310 w 6466554"/>
              <a:gd name="connsiteY1" fmla="*/ 0 h 4851308"/>
              <a:gd name="connsiteX2" fmla="*/ 6466554 w 6466554"/>
              <a:gd name="connsiteY2" fmla="*/ 3637250 h 4851308"/>
              <a:gd name="connsiteX3" fmla="*/ 484406 w 6466554"/>
              <a:gd name="connsiteY3" fmla="*/ 3641284 h 4851308"/>
              <a:gd name="connsiteX4" fmla="*/ 451954 w 6466554"/>
              <a:gd name="connsiteY4" fmla="*/ 3637250 h 4851308"/>
              <a:gd name="connsiteX0" fmla="*/ 449936 w 6464536"/>
              <a:gd name="connsiteY0" fmla="*/ 3649442 h 4863500"/>
              <a:gd name="connsiteX1" fmla="*/ 445812 w 6464536"/>
              <a:gd name="connsiteY1" fmla="*/ 0 h 4863500"/>
              <a:gd name="connsiteX2" fmla="*/ 6464536 w 6464536"/>
              <a:gd name="connsiteY2" fmla="*/ 3649442 h 4863500"/>
              <a:gd name="connsiteX3" fmla="*/ 482388 w 6464536"/>
              <a:gd name="connsiteY3" fmla="*/ 3653476 h 4863500"/>
              <a:gd name="connsiteX4" fmla="*/ 449936 w 6464536"/>
              <a:gd name="connsiteY4" fmla="*/ 3649442 h 4863500"/>
              <a:gd name="connsiteX0" fmla="*/ 612495 w 6627095"/>
              <a:gd name="connsiteY0" fmla="*/ 3759557 h 4973615"/>
              <a:gd name="connsiteX1" fmla="*/ 608371 w 6627095"/>
              <a:gd name="connsiteY1" fmla="*/ 110115 h 4973615"/>
              <a:gd name="connsiteX2" fmla="*/ 6627095 w 6627095"/>
              <a:gd name="connsiteY2" fmla="*/ 3759557 h 4973615"/>
              <a:gd name="connsiteX3" fmla="*/ 644947 w 6627095"/>
              <a:gd name="connsiteY3" fmla="*/ 3763591 h 4973615"/>
              <a:gd name="connsiteX4" fmla="*/ 612495 w 6627095"/>
              <a:gd name="connsiteY4" fmla="*/ 3759557 h 4973615"/>
              <a:gd name="connsiteX0" fmla="*/ 420250 w 6434850"/>
              <a:gd name="connsiteY0" fmla="*/ 3717008 h 4931066"/>
              <a:gd name="connsiteX1" fmla="*/ 416126 w 6434850"/>
              <a:gd name="connsiteY1" fmla="*/ 67566 h 4931066"/>
              <a:gd name="connsiteX2" fmla="*/ 6434850 w 6434850"/>
              <a:gd name="connsiteY2" fmla="*/ 3717008 h 4931066"/>
              <a:gd name="connsiteX3" fmla="*/ 452702 w 6434850"/>
              <a:gd name="connsiteY3" fmla="*/ 3721042 h 4931066"/>
              <a:gd name="connsiteX4" fmla="*/ 420250 w 6434850"/>
              <a:gd name="connsiteY4" fmla="*/ 3717008 h 4931066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18860 w 6433460"/>
              <a:gd name="connsiteY0" fmla="*/ 3837936 h 5051994"/>
              <a:gd name="connsiteX1" fmla="*/ 378160 w 6433460"/>
              <a:gd name="connsiteY1" fmla="*/ 90958 h 5051994"/>
              <a:gd name="connsiteX2" fmla="*/ 6433460 w 6433460"/>
              <a:gd name="connsiteY2" fmla="*/ 3837936 h 5051994"/>
              <a:gd name="connsiteX3" fmla="*/ 451312 w 6433460"/>
              <a:gd name="connsiteY3" fmla="*/ 3841970 h 5051994"/>
              <a:gd name="connsiteX4" fmla="*/ 418860 w 6433460"/>
              <a:gd name="connsiteY4" fmla="*/ 3837936 h 5051994"/>
              <a:gd name="connsiteX0" fmla="*/ 472187 w 6486787"/>
              <a:gd name="connsiteY0" fmla="*/ 3746995 h 4961053"/>
              <a:gd name="connsiteX1" fmla="*/ 488323 w 6486787"/>
              <a:gd name="connsiteY1" fmla="*/ 3775413 h 4961053"/>
              <a:gd name="connsiteX2" fmla="*/ 431487 w 6486787"/>
              <a:gd name="connsiteY2" fmla="*/ 17 h 4961053"/>
              <a:gd name="connsiteX3" fmla="*/ 6486787 w 6486787"/>
              <a:gd name="connsiteY3" fmla="*/ 3746995 h 4961053"/>
              <a:gd name="connsiteX4" fmla="*/ 504639 w 6486787"/>
              <a:gd name="connsiteY4" fmla="*/ 3751029 h 4961053"/>
              <a:gd name="connsiteX5" fmla="*/ 472187 w 6486787"/>
              <a:gd name="connsiteY5" fmla="*/ 3746995 h 4961053"/>
              <a:gd name="connsiteX0" fmla="*/ 4 w 7209420"/>
              <a:gd name="connsiteY0" fmla="*/ 4490707 h 4933934"/>
              <a:gd name="connsiteX1" fmla="*/ 1210956 w 7209420"/>
              <a:gd name="connsiteY1" fmla="*/ 3775413 h 4933934"/>
              <a:gd name="connsiteX2" fmla="*/ 1154120 w 7209420"/>
              <a:gd name="connsiteY2" fmla="*/ 17 h 4933934"/>
              <a:gd name="connsiteX3" fmla="*/ 7209420 w 7209420"/>
              <a:gd name="connsiteY3" fmla="*/ 3746995 h 4933934"/>
              <a:gd name="connsiteX4" fmla="*/ 1227272 w 7209420"/>
              <a:gd name="connsiteY4" fmla="*/ 3751029 h 4933934"/>
              <a:gd name="connsiteX5" fmla="*/ 4 w 7209420"/>
              <a:gd name="connsiteY5" fmla="*/ 4490707 h 4933934"/>
              <a:gd name="connsiteX0" fmla="*/ 15510 w 7224926"/>
              <a:gd name="connsiteY0" fmla="*/ 4490707 h 4716995"/>
              <a:gd name="connsiteX1" fmla="*/ 1226462 w 7224926"/>
              <a:gd name="connsiteY1" fmla="*/ 3775413 h 4716995"/>
              <a:gd name="connsiteX2" fmla="*/ 1169626 w 7224926"/>
              <a:gd name="connsiteY2" fmla="*/ 17 h 4716995"/>
              <a:gd name="connsiteX3" fmla="*/ 7224926 w 7224926"/>
              <a:gd name="connsiteY3" fmla="*/ 3746995 h 4716995"/>
              <a:gd name="connsiteX4" fmla="*/ 1072090 w 7224926"/>
              <a:gd name="connsiteY4" fmla="*/ 2690325 h 4716995"/>
              <a:gd name="connsiteX5" fmla="*/ 15510 w 7224926"/>
              <a:gd name="connsiteY5" fmla="*/ 4490707 h 4716995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90"/>
              <a:gd name="connsiteY0" fmla="*/ 3722611 h 4040880"/>
              <a:gd name="connsiteX1" fmla="*/ 488324 w 6486790"/>
              <a:gd name="connsiteY1" fmla="*/ 3775413 h 4040880"/>
              <a:gd name="connsiteX2" fmla="*/ 431488 w 6486790"/>
              <a:gd name="connsiteY2" fmla="*/ 17 h 4040880"/>
              <a:gd name="connsiteX3" fmla="*/ 6486788 w 6486790"/>
              <a:gd name="connsiteY3" fmla="*/ 3746995 h 4040880"/>
              <a:gd name="connsiteX4" fmla="*/ 3032508 w 6486790"/>
              <a:gd name="connsiteY4" fmla="*/ 3722611 h 4040880"/>
              <a:gd name="connsiteX0" fmla="*/ 3032508 w 6486790"/>
              <a:gd name="connsiteY0" fmla="*/ 3722611 h 3775413"/>
              <a:gd name="connsiteX1" fmla="*/ 488324 w 6486790"/>
              <a:gd name="connsiteY1" fmla="*/ 3775413 h 3775413"/>
              <a:gd name="connsiteX2" fmla="*/ 431488 w 6486790"/>
              <a:gd name="connsiteY2" fmla="*/ 17 h 3775413"/>
              <a:gd name="connsiteX3" fmla="*/ 6486788 w 6486790"/>
              <a:gd name="connsiteY3" fmla="*/ 3746995 h 3775413"/>
              <a:gd name="connsiteX4" fmla="*/ 3032508 w 6486790"/>
              <a:gd name="connsiteY4" fmla="*/ 3722611 h 3775413"/>
              <a:gd name="connsiteX0" fmla="*/ 3061084 w 6515366"/>
              <a:gd name="connsiteY0" fmla="*/ 3722611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061084 w 6515366"/>
              <a:gd name="connsiteY4" fmla="*/ 3722611 h 3885141"/>
              <a:gd name="connsiteX0" fmla="*/ 3109852 w 6515366"/>
              <a:gd name="connsiteY0" fmla="*/ 3820147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109852 w 6515366"/>
              <a:gd name="connsiteY4" fmla="*/ 3820147 h 3885141"/>
              <a:gd name="connsiteX0" fmla="*/ 3109852 w 6527558"/>
              <a:gd name="connsiteY0" fmla="*/ 3820146 h 3885140"/>
              <a:gd name="connsiteX1" fmla="*/ 407172 w 6527558"/>
              <a:gd name="connsiteY1" fmla="*/ 3885140 h 3885140"/>
              <a:gd name="connsiteX2" fmla="*/ 460064 w 6527558"/>
              <a:gd name="connsiteY2" fmla="*/ 16 h 3885140"/>
              <a:gd name="connsiteX3" fmla="*/ 6527556 w 6527558"/>
              <a:gd name="connsiteY3" fmla="*/ 3832338 h 3885140"/>
              <a:gd name="connsiteX4" fmla="*/ 3109852 w 6527558"/>
              <a:gd name="connsiteY4" fmla="*/ 3820146 h 3885140"/>
              <a:gd name="connsiteX0" fmla="*/ 3109852 w 6527558"/>
              <a:gd name="connsiteY0" fmla="*/ 4007460 h 4072454"/>
              <a:gd name="connsiteX1" fmla="*/ 407172 w 6527558"/>
              <a:gd name="connsiteY1" fmla="*/ 4072454 h 4072454"/>
              <a:gd name="connsiteX2" fmla="*/ 460064 w 6527558"/>
              <a:gd name="connsiteY2" fmla="*/ 187330 h 4072454"/>
              <a:gd name="connsiteX3" fmla="*/ 6527556 w 6527558"/>
              <a:gd name="connsiteY3" fmla="*/ 4019652 h 4072454"/>
              <a:gd name="connsiteX4" fmla="*/ 3109852 w 6527558"/>
              <a:gd name="connsiteY4" fmla="*/ 4007460 h 4072454"/>
              <a:gd name="connsiteX0" fmla="*/ 3109852 w 6612902"/>
              <a:gd name="connsiteY0" fmla="*/ 4009095 h 4074089"/>
              <a:gd name="connsiteX1" fmla="*/ 407172 w 6612902"/>
              <a:gd name="connsiteY1" fmla="*/ 4074089 h 4074089"/>
              <a:gd name="connsiteX2" fmla="*/ 460064 w 6612902"/>
              <a:gd name="connsiteY2" fmla="*/ 188965 h 4074089"/>
              <a:gd name="connsiteX3" fmla="*/ 6612900 w 6612902"/>
              <a:gd name="connsiteY3" fmla="*/ 3996903 h 4074089"/>
              <a:gd name="connsiteX4" fmla="*/ 3109852 w 6612902"/>
              <a:gd name="connsiteY4" fmla="*/ 4009095 h 4074089"/>
              <a:gd name="connsiteX0" fmla="*/ 2715566 w 6218616"/>
              <a:gd name="connsiteY0" fmla="*/ 4009095 h 4074089"/>
              <a:gd name="connsiteX1" fmla="*/ 12886 w 6218616"/>
              <a:gd name="connsiteY1" fmla="*/ 4074089 h 4074089"/>
              <a:gd name="connsiteX2" fmla="*/ 65778 w 6218616"/>
              <a:gd name="connsiteY2" fmla="*/ 188965 h 4074089"/>
              <a:gd name="connsiteX3" fmla="*/ 6218614 w 6218616"/>
              <a:gd name="connsiteY3" fmla="*/ 3996903 h 4074089"/>
              <a:gd name="connsiteX4" fmla="*/ 2715566 w 6218616"/>
              <a:gd name="connsiteY4" fmla="*/ 4009095 h 4074089"/>
              <a:gd name="connsiteX0" fmla="*/ 2765171 w 6268221"/>
              <a:gd name="connsiteY0" fmla="*/ 4009095 h 4074089"/>
              <a:gd name="connsiteX1" fmla="*/ 62491 w 6268221"/>
              <a:gd name="connsiteY1" fmla="*/ 4074089 h 4074089"/>
              <a:gd name="connsiteX2" fmla="*/ 115383 w 6268221"/>
              <a:gd name="connsiteY2" fmla="*/ 188965 h 4074089"/>
              <a:gd name="connsiteX3" fmla="*/ 6268219 w 6268221"/>
              <a:gd name="connsiteY3" fmla="*/ 3996903 h 4074089"/>
              <a:gd name="connsiteX4" fmla="*/ 2765171 w 6268221"/>
              <a:gd name="connsiteY4" fmla="*/ 4009095 h 4074089"/>
              <a:gd name="connsiteX0" fmla="*/ 2770431 w 6273481"/>
              <a:gd name="connsiteY0" fmla="*/ 4009095 h 4074089"/>
              <a:gd name="connsiteX1" fmla="*/ 67751 w 6273481"/>
              <a:gd name="connsiteY1" fmla="*/ 4074089 h 4074089"/>
              <a:gd name="connsiteX2" fmla="*/ 120643 w 6273481"/>
              <a:gd name="connsiteY2" fmla="*/ 188965 h 4074089"/>
              <a:gd name="connsiteX3" fmla="*/ 6273479 w 6273481"/>
              <a:gd name="connsiteY3" fmla="*/ 3996903 h 4074089"/>
              <a:gd name="connsiteX4" fmla="*/ 2770431 w 6273481"/>
              <a:gd name="connsiteY4" fmla="*/ 4009095 h 4074089"/>
              <a:gd name="connsiteX0" fmla="*/ 2770431 w 6273481"/>
              <a:gd name="connsiteY0" fmla="*/ 3903029 h 3968023"/>
              <a:gd name="connsiteX1" fmla="*/ 67751 w 6273481"/>
              <a:gd name="connsiteY1" fmla="*/ 3968023 h 3968023"/>
              <a:gd name="connsiteX2" fmla="*/ 120643 w 6273481"/>
              <a:gd name="connsiteY2" fmla="*/ 82899 h 3968023"/>
              <a:gd name="connsiteX3" fmla="*/ 6273479 w 6273481"/>
              <a:gd name="connsiteY3" fmla="*/ 3890837 h 3968023"/>
              <a:gd name="connsiteX4" fmla="*/ 2770431 w 6273481"/>
              <a:gd name="connsiteY4" fmla="*/ 3903029 h 3968023"/>
              <a:gd name="connsiteX0" fmla="*/ 2778484 w 6281534"/>
              <a:gd name="connsiteY0" fmla="*/ 4032181 h 4097175"/>
              <a:gd name="connsiteX1" fmla="*/ 75804 w 6281534"/>
              <a:gd name="connsiteY1" fmla="*/ 4097175 h 4097175"/>
              <a:gd name="connsiteX2" fmla="*/ 116504 w 6281534"/>
              <a:gd name="connsiteY2" fmla="*/ 77939 h 4097175"/>
              <a:gd name="connsiteX3" fmla="*/ 6281532 w 6281534"/>
              <a:gd name="connsiteY3" fmla="*/ 4019989 h 4097175"/>
              <a:gd name="connsiteX4" fmla="*/ 2778484 w 6281534"/>
              <a:gd name="connsiteY4" fmla="*/ 4032181 h 4097175"/>
              <a:gd name="connsiteX0" fmla="*/ 2778484 w 6281534"/>
              <a:gd name="connsiteY0" fmla="*/ 3993856 h 4058850"/>
              <a:gd name="connsiteX1" fmla="*/ 75804 w 6281534"/>
              <a:gd name="connsiteY1" fmla="*/ 4058850 h 4058850"/>
              <a:gd name="connsiteX2" fmla="*/ 116504 w 6281534"/>
              <a:gd name="connsiteY2" fmla="*/ 39614 h 4058850"/>
              <a:gd name="connsiteX3" fmla="*/ 6281532 w 6281534"/>
              <a:gd name="connsiteY3" fmla="*/ 3981664 h 4058850"/>
              <a:gd name="connsiteX4" fmla="*/ 2778484 w 6281534"/>
              <a:gd name="connsiteY4" fmla="*/ 3993856 h 4058850"/>
              <a:gd name="connsiteX0" fmla="*/ 2778484 w 6281534"/>
              <a:gd name="connsiteY0" fmla="*/ 4059180 h 4124174"/>
              <a:gd name="connsiteX1" fmla="*/ 75804 w 6281534"/>
              <a:gd name="connsiteY1" fmla="*/ 4124174 h 4124174"/>
              <a:gd name="connsiteX2" fmla="*/ 116504 w 6281534"/>
              <a:gd name="connsiteY2" fmla="*/ 104938 h 4124174"/>
              <a:gd name="connsiteX3" fmla="*/ 6281532 w 6281534"/>
              <a:gd name="connsiteY3" fmla="*/ 4046988 h 4124174"/>
              <a:gd name="connsiteX4" fmla="*/ 2778484 w 6281534"/>
              <a:gd name="connsiteY4" fmla="*/ 4059180 h 4124174"/>
              <a:gd name="connsiteX0" fmla="*/ 2778484 w 6281534"/>
              <a:gd name="connsiteY0" fmla="*/ 4055690 h 4120684"/>
              <a:gd name="connsiteX1" fmla="*/ 75804 w 6281534"/>
              <a:gd name="connsiteY1" fmla="*/ 4120684 h 4120684"/>
              <a:gd name="connsiteX2" fmla="*/ 116504 w 6281534"/>
              <a:gd name="connsiteY2" fmla="*/ 101448 h 4120684"/>
              <a:gd name="connsiteX3" fmla="*/ 6281532 w 6281534"/>
              <a:gd name="connsiteY3" fmla="*/ 4043498 h 4120684"/>
              <a:gd name="connsiteX4" fmla="*/ 2778484 w 6281534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2105 w 6494611"/>
              <a:gd name="connsiteY0" fmla="*/ 4055690 h 4120684"/>
              <a:gd name="connsiteX1" fmla="*/ 69425 w 6494611"/>
              <a:gd name="connsiteY1" fmla="*/ 4120684 h 4120684"/>
              <a:gd name="connsiteX2" fmla="*/ 110125 w 6494611"/>
              <a:gd name="connsiteY2" fmla="*/ 101448 h 4120684"/>
              <a:gd name="connsiteX3" fmla="*/ 6494609 w 6494611"/>
              <a:gd name="connsiteY3" fmla="*/ 4043498 h 4120684"/>
              <a:gd name="connsiteX4" fmla="*/ 2772105 w 6494611"/>
              <a:gd name="connsiteY4" fmla="*/ 4055690 h 4120684"/>
              <a:gd name="connsiteX0" fmla="*/ 2702680 w 6425186"/>
              <a:gd name="connsiteY0" fmla="*/ 4055690 h 4120684"/>
              <a:gd name="connsiteX1" fmla="*/ 0 w 6425186"/>
              <a:gd name="connsiteY1" fmla="*/ 4120684 h 4120684"/>
              <a:gd name="connsiteX2" fmla="*/ 40700 w 6425186"/>
              <a:gd name="connsiteY2" fmla="*/ 101448 h 4120684"/>
              <a:gd name="connsiteX3" fmla="*/ 6425184 w 6425186"/>
              <a:gd name="connsiteY3" fmla="*/ 4043498 h 4120684"/>
              <a:gd name="connsiteX4" fmla="*/ 2702680 w 6425186"/>
              <a:gd name="connsiteY4" fmla="*/ 4055690 h 4120684"/>
              <a:gd name="connsiteX0" fmla="*/ 2702680 w 6425186"/>
              <a:gd name="connsiteY0" fmla="*/ 4137550 h 4202544"/>
              <a:gd name="connsiteX1" fmla="*/ 0 w 6425186"/>
              <a:gd name="connsiteY1" fmla="*/ 4202544 h 4202544"/>
              <a:gd name="connsiteX2" fmla="*/ 455228 w 6425186"/>
              <a:gd name="connsiteY2" fmla="*/ 97964 h 4202544"/>
              <a:gd name="connsiteX3" fmla="*/ 6425184 w 6425186"/>
              <a:gd name="connsiteY3" fmla="*/ 4125358 h 4202544"/>
              <a:gd name="connsiteX4" fmla="*/ 2702680 w 6425186"/>
              <a:gd name="connsiteY4" fmla="*/ 4137550 h 4202544"/>
              <a:gd name="connsiteX0" fmla="*/ 2275960 w 5998466"/>
              <a:gd name="connsiteY0" fmla="*/ 4137550 h 4146630"/>
              <a:gd name="connsiteX1" fmla="*/ 0 w 5998466"/>
              <a:gd name="connsiteY1" fmla="*/ 3934320 h 4146630"/>
              <a:gd name="connsiteX2" fmla="*/ 28508 w 5998466"/>
              <a:gd name="connsiteY2" fmla="*/ 97964 h 4146630"/>
              <a:gd name="connsiteX3" fmla="*/ 5998464 w 5998466"/>
              <a:gd name="connsiteY3" fmla="*/ 4125358 h 4146630"/>
              <a:gd name="connsiteX4" fmla="*/ 2275960 w 5998466"/>
              <a:gd name="connsiteY4" fmla="*/ 4137550 h 4146630"/>
              <a:gd name="connsiteX0" fmla="*/ 2970904 w 5998466"/>
              <a:gd name="connsiteY0" fmla="*/ 3918094 h 4125358"/>
              <a:gd name="connsiteX1" fmla="*/ 0 w 5998466"/>
              <a:gd name="connsiteY1" fmla="*/ 3934320 h 4125358"/>
              <a:gd name="connsiteX2" fmla="*/ 28508 w 5998466"/>
              <a:gd name="connsiteY2" fmla="*/ 97964 h 4125358"/>
              <a:gd name="connsiteX3" fmla="*/ 5998464 w 5998466"/>
              <a:gd name="connsiteY3" fmla="*/ 4125358 h 4125358"/>
              <a:gd name="connsiteX4" fmla="*/ 2970904 w 5998466"/>
              <a:gd name="connsiteY4" fmla="*/ 3918094 h 4125358"/>
              <a:gd name="connsiteX0" fmla="*/ 2970904 w 5961890"/>
              <a:gd name="connsiteY0" fmla="*/ 3926972 h 3943198"/>
              <a:gd name="connsiteX1" fmla="*/ 0 w 5961890"/>
              <a:gd name="connsiteY1" fmla="*/ 3943198 h 3943198"/>
              <a:gd name="connsiteX2" fmla="*/ 28508 w 5961890"/>
              <a:gd name="connsiteY2" fmla="*/ 106842 h 3943198"/>
              <a:gd name="connsiteX3" fmla="*/ 5961888 w 5961890"/>
              <a:gd name="connsiteY3" fmla="*/ 3926972 h 3943198"/>
              <a:gd name="connsiteX4" fmla="*/ 2970904 w 5961890"/>
              <a:gd name="connsiteY4" fmla="*/ 3926972 h 3943198"/>
              <a:gd name="connsiteX0" fmla="*/ 2970904 w 5961890"/>
              <a:gd name="connsiteY0" fmla="*/ 3939436 h 3955662"/>
              <a:gd name="connsiteX1" fmla="*/ 0 w 5961890"/>
              <a:gd name="connsiteY1" fmla="*/ 3955662 h 3955662"/>
              <a:gd name="connsiteX2" fmla="*/ 28508 w 5961890"/>
              <a:gd name="connsiteY2" fmla="*/ 119306 h 3955662"/>
              <a:gd name="connsiteX3" fmla="*/ 5961888 w 5961890"/>
              <a:gd name="connsiteY3" fmla="*/ 3939436 h 3955662"/>
              <a:gd name="connsiteX4" fmla="*/ 2970904 w 5961890"/>
              <a:gd name="connsiteY4" fmla="*/ 3939436 h 3955662"/>
              <a:gd name="connsiteX0" fmla="*/ 2970904 w 5961890"/>
              <a:gd name="connsiteY0" fmla="*/ 3829222 h 3845448"/>
              <a:gd name="connsiteX1" fmla="*/ 0 w 5961890"/>
              <a:gd name="connsiteY1" fmla="*/ 3845448 h 3845448"/>
              <a:gd name="connsiteX2" fmla="*/ 28508 w 5961890"/>
              <a:gd name="connsiteY2" fmla="*/ 9092 h 3845448"/>
              <a:gd name="connsiteX3" fmla="*/ 5961888 w 5961890"/>
              <a:gd name="connsiteY3" fmla="*/ 3829222 h 3845448"/>
              <a:gd name="connsiteX4" fmla="*/ 2970904 w 5961890"/>
              <a:gd name="connsiteY4" fmla="*/ 3829222 h 3845448"/>
              <a:gd name="connsiteX0" fmla="*/ 2970904 w 5961890"/>
              <a:gd name="connsiteY0" fmla="*/ 3865513 h 3881739"/>
              <a:gd name="connsiteX1" fmla="*/ 0 w 5961890"/>
              <a:gd name="connsiteY1" fmla="*/ 3881739 h 3881739"/>
              <a:gd name="connsiteX2" fmla="*/ 28508 w 5961890"/>
              <a:gd name="connsiteY2" fmla="*/ 8807 h 3881739"/>
              <a:gd name="connsiteX3" fmla="*/ 5961888 w 5961890"/>
              <a:gd name="connsiteY3" fmla="*/ 3865513 h 3881739"/>
              <a:gd name="connsiteX4" fmla="*/ 2970904 w 5961890"/>
              <a:gd name="connsiteY4" fmla="*/ 3865513 h 3881739"/>
              <a:gd name="connsiteX0" fmla="*/ 2970904 w 5900930"/>
              <a:gd name="connsiteY0" fmla="*/ 3865797 h 3882023"/>
              <a:gd name="connsiteX1" fmla="*/ 0 w 5900930"/>
              <a:gd name="connsiteY1" fmla="*/ 3882023 h 3882023"/>
              <a:gd name="connsiteX2" fmla="*/ 28508 w 5900930"/>
              <a:gd name="connsiteY2" fmla="*/ 9091 h 3882023"/>
              <a:gd name="connsiteX3" fmla="*/ 5900928 w 5900930"/>
              <a:gd name="connsiteY3" fmla="*/ 3829221 h 3882023"/>
              <a:gd name="connsiteX4" fmla="*/ 2970904 w 5900930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893628 w 5872421"/>
              <a:gd name="connsiteY0" fmla="*/ 3829221 h 3832830"/>
              <a:gd name="connsiteX1" fmla="*/ 33486 w 5872421"/>
              <a:gd name="connsiteY1" fmla="*/ 3184599 h 3832830"/>
              <a:gd name="connsiteX2" fmla="*/ 0 w 5872421"/>
              <a:gd name="connsiteY2" fmla="*/ 9091 h 3832830"/>
              <a:gd name="connsiteX3" fmla="*/ 5872420 w 5872421"/>
              <a:gd name="connsiteY3" fmla="*/ 3829221 h 3832830"/>
              <a:gd name="connsiteX4" fmla="*/ 2893628 w 5872421"/>
              <a:gd name="connsiteY4" fmla="*/ 3829221 h 3832830"/>
              <a:gd name="connsiteX0" fmla="*/ 2860142 w 5838935"/>
              <a:gd name="connsiteY0" fmla="*/ 3829221 h 3832830"/>
              <a:gd name="connsiteX1" fmla="*/ 0 w 5838935"/>
              <a:gd name="connsiteY1" fmla="*/ 3184599 h 3832830"/>
              <a:gd name="connsiteX2" fmla="*/ 13009 w 5838935"/>
              <a:gd name="connsiteY2" fmla="*/ 9091 h 3832830"/>
              <a:gd name="connsiteX3" fmla="*/ 5838934 w 5838935"/>
              <a:gd name="connsiteY3" fmla="*/ 3829221 h 3832830"/>
              <a:gd name="connsiteX4" fmla="*/ 2860142 w 5838935"/>
              <a:gd name="connsiteY4" fmla="*/ 3829221 h 3832830"/>
              <a:gd name="connsiteX0" fmla="*/ 2877613 w 5856406"/>
              <a:gd name="connsiteY0" fmla="*/ 3829221 h 3832830"/>
              <a:gd name="connsiteX1" fmla="*/ 17471 w 5856406"/>
              <a:gd name="connsiteY1" fmla="*/ 31845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921102 w 5899895"/>
              <a:gd name="connsiteY0" fmla="*/ 3829221 h 3832830"/>
              <a:gd name="connsiteX1" fmla="*/ 0 w 5899895"/>
              <a:gd name="connsiteY1" fmla="*/ 3438599 h 3832830"/>
              <a:gd name="connsiteX2" fmla="*/ 43489 w 5899895"/>
              <a:gd name="connsiteY2" fmla="*/ 9091 h 3832830"/>
              <a:gd name="connsiteX3" fmla="*/ 5899894 w 5899895"/>
              <a:gd name="connsiteY3" fmla="*/ 3829221 h 3832830"/>
              <a:gd name="connsiteX4" fmla="*/ 2921102 w 5899895"/>
              <a:gd name="connsiteY4" fmla="*/ 3829221 h 3832830"/>
              <a:gd name="connsiteX0" fmla="*/ 2923285 w 5902078"/>
              <a:gd name="connsiteY0" fmla="*/ 3829221 h 3832830"/>
              <a:gd name="connsiteX1" fmla="*/ 2183 w 5902078"/>
              <a:gd name="connsiteY1" fmla="*/ 3438599 h 3832830"/>
              <a:gd name="connsiteX2" fmla="*/ 45672 w 5902078"/>
              <a:gd name="connsiteY2" fmla="*/ 9091 h 3832830"/>
              <a:gd name="connsiteX3" fmla="*/ 5902077 w 5902078"/>
              <a:gd name="connsiteY3" fmla="*/ 3829221 h 3832830"/>
              <a:gd name="connsiteX4" fmla="*/ 2923285 w 5902078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5856405 w 5856405"/>
              <a:gd name="connsiteY0" fmla="*/ 3831645 h 4041255"/>
              <a:gd name="connsiteX1" fmla="*/ 7311 w 5856405"/>
              <a:gd name="connsiteY1" fmla="*/ 3166703 h 4041255"/>
              <a:gd name="connsiteX2" fmla="*/ 0 w 5856405"/>
              <a:gd name="connsiteY2" fmla="*/ 11515 h 4041255"/>
              <a:gd name="connsiteX3" fmla="*/ 5856405 w 5856405"/>
              <a:gd name="connsiteY3" fmla="*/ 3831645 h 4041255"/>
              <a:gd name="connsiteX0" fmla="*/ 5663365 w 5663365"/>
              <a:gd name="connsiteY0" fmla="*/ 3160177 h 3605647"/>
              <a:gd name="connsiteX1" fmla="*/ 7311 w 5663365"/>
              <a:gd name="connsiteY1" fmla="*/ 3175955 h 3605647"/>
              <a:gd name="connsiteX2" fmla="*/ 0 w 5663365"/>
              <a:gd name="connsiteY2" fmla="*/ 20767 h 3605647"/>
              <a:gd name="connsiteX3" fmla="*/ 5663365 w 5663365"/>
              <a:gd name="connsiteY3" fmla="*/ 3160177 h 3605647"/>
              <a:gd name="connsiteX0" fmla="*/ 5663365 w 5663365"/>
              <a:gd name="connsiteY0" fmla="*/ 3159521 h 3604991"/>
              <a:gd name="connsiteX1" fmla="*/ 7311 w 5663365"/>
              <a:gd name="connsiteY1" fmla="*/ 3175299 h 3604991"/>
              <a:gd name="connsiteX2" fmla="*/ 0 w 5663365"/>
              <a:gd name="connsiteY2" fmla="*/ 20111 h 3604991"/>
              <a:gd name="connsiteX3" fmla="*/ 5663365 w 5663365"/>
              <a:gd name="connsiteY3" fmla="*/ 3159521 h 3604991"/>
              <a:gd name="connsiteX0" fmla="*/ 5663365 w 5663365"/>
              <a:gd name="connsiteY0" fmla="*/ 3159521 h 3451523"/>
              <a:gd name="connsiteX1" fmla="*/ 7311 w 5663365"/>
              <a:gd name="connsiteY1" fmla="*/ 3175299 h 3451523"/>
              <a:gd name="connsiteX2" fmla="*/ 0 w 5663365"/>
              <a:gd name="connsiteY2" fmla="*/ 20111 h 3451523"/>
              <a:gd name="connsiteX3" fmla="*/ 5663365 w 5663365"/>
              <a:gd name="connsiteY3" fmla="*/ 3159521 h 3451523"/>
              <a:gd name="connsiteX0" fmla="*/ 5663365 w 5663395"/>
              <a:gd name="connsiteY0" fmla="*/ 3159521 h 3176172"/>
              <a:gd name="connsiteX1" fmla="*/ 7311 w 5663395"/>
              <a:gd name="connsiteY1" fmla="*/ 3175299 h 3176172"/>
              <a:gd name="connsiteX2" fmla="*/ 0 w 5663395"/>
              <a:gd name="connsiteY2" fmla="*/ 20111 h 3176172"/>
              <a:gd name="connsiteX3" fmla="*/ 5663365 w 5663395"/>
              <a:gd name="connsiteY3" fmla="*/ 3159521 h 3176172"/>
              <a:gd name="connsiteX0" fmla="*/ 5683685 w 5683707"/>
              <a:gd name="connsiteY0" fmla="*/ 3278005 h 3278005"/>
              <a:gd name="connsiteX1" fmla="*/ 7311 w 5683707"/>
              <a:gd name="connsiteY1" fmla="*/ 3171863 h 3278005"/>
              <a:gd name="connsiteX2" fmla="*/ 0 w 5683707"/>
              <a:gd name="connsiteY2" fmla="*/ 16675 h 3278005"/>
              <a:gd name="connsiteX3" fmla="*/ 5683685 w 5683707"/>
              <a:gd name="connsiteY3" fmla="*/ 3278005 h 3278005"/>
              <a:gd name="connsiteX0" fmla="*/ 5653205 w 5653241"/>
              <a:gd name="connsiteY0" fmla="*/ 3179190 h 3179190"/>
              <a:gd name="connsiteX1" fmla="*/ 7311 w 5653241"/>
              <a:gd name="connsiteY1" fmla="*/ 3174648 h 3179190"/>
              <a:gd name="connsiteX2" fmla="*/ 0 w 5653241"/>
              <a:gd name="connsiteY2" fmla="*/ 19460 h 3179190"/>
              <a:gd name="connsiteX3" fmla="*/ 5653205 w 5653241"/>
              <a:gd name="connsiteY3" fmla="*/ 3179190 h 3179190"/>
              <a:gd name="connsiteX0" fmla="*/ 5876725 w 5876729"/>
              <a:gd name="connsiteY0" fmla="*/ 3179190 h 3179190"/>
              <a:gd name="connsiteX1" fmla="*/ 7311 w 5876729"/>
              <a:gd name="connsiteY1" fmla="*/ 3174648 h 3179190"/>
              <a:gd name="connsiteX2" fmla="*/ 0 w 5876729"/>
              <a:gd name="connsiteY2" fmla="*/ 19460 h 3179190"/>
              <a:gd name="connsiteX3" fmla="*/ 5876725 w 5876729"/>
              <a:gd name="connsiteY3" fmla="*/ 3179190 h 3179190"/>
              <a:gd name="connsiteX0" fmla="*/ 5450005 w 5451189"/>
              <a:gd name="connsiteY0" fmla="*/ 3437322 h 3437322"/>
              <a:gd name="connsiteX1" fmla="*/ 7311 w 5451189"/>
              <a:gd name="connsiteY1" fmla="*/ 3168620 h 3437322"/>
              <a:gd name="connsiteX2" fmla="*/ 0 w 5451189"/>
              <a:gd name="connsiteY2" fmla="*/ 13432 h 3437322"/>
              <a:gd name="connsiteX3" fmla="*/ 5450005 w 5451189"/>
              <a:gd name="connsiteY3" fmla="*/ 3437322 h 3437322"/>
              <a:gd name="connsiteX0" fmla="*/ 5450005 w 5450006"/>
              <a:gd name="connsiteY0" fmla="*/ 3437322 h 3437322"/>
              <a:gd name="connsiteX1" fmla="*/ 7311 w 5450006"/>
              <a:gd name="connsiteY1" fmla="*/ 3168620 h 3437322"/>
              <a:gd name="connsiteX2" fmla="*/ 0 w 5450006"/>
              <a:gd name="connsiteY2" fmla="*/ 13432 h 3437322"/>
              <a:gd name="connsiteX3" fmla="*/ 5450005 w 5450006"/>
              <a:gd name="connsiteY3" fmla="*/ 3437322 h 3437322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5"/>
              <a:gd name="connsiteY0" fmla="*/ 3179190 h 3179190"/>
              <a:gd name="connsiteX1" fmla="*/ 7311 w 5399205"/>
              <a:gd name="connsiteY1" fmla="*/ 3174648 h 3179190"/>
              <a:gd name="connsiteX2" fmla="*/ 0 w 5399205"/>
              <a:gd name="connsiteY2" fmla="*/ 19460 h 3179190"/>
              <a:gd name="connsiteX3" fmla="*/ 5399205 w 5399205"/>
              <a:gd name="connsiteY3" fmla="*/ 3179190 h 3179190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205" h="3171246">
                <a:moveTo>
                  <a:pt x="5399205" y="3171246"/>
                </a:moveTo>
                <a:cubicBezTo>
                  <a:pt x="5400424" y="3158631"/>
                  <a:pt x="1907939" y="3173472"/>
                  <a:pt x="7311" y="3166704"/>
                </a:cubicBezTo>
                <a:cubicBezTo>
                  <a:pt x="4592" y="-487504"/>
                  <a:pt x="12192" y="40636"/>
                  <a:pt x="0" y="11516"/>
                </a:cubicBezTo>
                <a:cubicBezTo>
                  <a:pt x="2940304" y="8812"/>
                  <a:pt x="4177973" y="775217"/>
                  <a:pt x="5399205" y="3171246"/>
                </a:cubicBezTo>
                <a:close/>
              </a:path>
            </a:pathLst>
          </a:custGeom>
          <a:noFill/>
          <a:effectLst>
            <a:outerShdw dist="50800" dir="21540000" sx="102000" sy="102000" algn="ctr" rotWithShape="0">
              <a:schemeClr val="bg1"/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D73A37-55CC-0B4C-B74F-A1C6AF8B44A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222" y="4527010"/>
            <a:ext cx="2418528" cy="184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810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B69AD-A711-4CE9-86A9-F8B47BBB043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93057" y="4349947"/>
            <a:ext cx="5022195" cy="1329147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algn="r">
              <a:defRPr sz="4800" cap="none" baseline="0">
                <a:solidFill>
                  <a:schemeClr val="tx2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Cover Slide: Insert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2AD8BC-177E-4F26-8847-9540EB4648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93058" y="5765282"/>
            <a:ext cx="5022194" cy="444989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 algn="r">
              <a:buNone/>
              <a:defRPr sz="3000">
                <a:solidFill>
                  <a:srgbClr val="3D3D3D"/>
                </a:solidFill>
                <a:latin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Insert presentation subtitle 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A67C35F3-B069-F545-B361-27BB9C34A6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78" y="3688814"/>
            <a:ext cx="5399205" cy="3171246"/>
          </a:xfrm>
          <a:custGeom>
            <a:avLst/>
            <a:gdLst>
              <a:gd name="connsiteX0" fmla="*/ 0 w 10623176"/>
              <a:gd name="connsiteY0" fmla="*/ 4941794 h 9883588"/>
              <a:gd name="connsiteX1" fmla="*/ 5311588 w 10623176"/>
              <a:gd name="connsiteY1" fmla="*/ 0 h 9883588"/>
              <a:gd name="connsiteX2" fmla="*/ 10623176 w 10623176"/>
              <a:gd name="connsiteY2" fmla="*/ 4941794 h 9883588"/>
              <a:gd name="connsiteX3" fmla="*/ 5311588 w 10623176"/>
              <a:gd name="connsiteY3" fmla="*/ 9883588 h 9883588"/>
              <a:gd name="connsiteX4" fmla="*/ 0 w 10623176"/>
              <a:gd name="connsiteY4" fmla="*/ 4941794 h 9883588"/>
              <a:gd name="connsiteX0" fmla="*/ 24381 w 6112133"/>
              <a:gd name="connsiteY0" fmla="*/ 3571460 h 9930821"/>
              <a:gd name="connsiteX1" fmla="*/ 800545 w 6112133"/>
              <a:gd name="connsiteY1" fmla="*/ 31746 h 9930821"/>
              <a:gd name="connsiteX2" fmla="*/ 6112133 w 6112133"/>
              <a:gd name="connsiteY2" fmla="*/ 4973540 h 9930821"/>
              <a:gd name="connsiteX3" fmla="*/ 800545 w 6112133"/>
              <a:gd name="connsiteY3" fmla="*/ 9915334 h 9930821"/>
              <a:gd name="connsiteX4" fmla="*/ 24381 w 6112133"/>
              <a:gd name="connsiteY4" fmla="*/ 3571460 h 9930821"/>
              <a:gd name="connsiteX0" fmla="*/ 21929 w 6121873"/>
              <a:gd name="connsiteY0" fmla="*/ 3663517 h 9923414"/>
              <a:gd name="connsiteX1" fmla="*/ 810285 w 6121873"/>
              <a:gd name="connsiteY1" fmla="*/ 26267 h 9923414"/>
              <a:gd name="connsiteX2" fmla="*/ 6121873 w 6121873"/>
              <a:gd name="connsiteY2" fmla="*/ 4968061 h 9923414"/>
              <a:gd name="connsiteX3" fmla="*/ 810285 w 6121873"/>
              <a:gd name="connsiteY3" fmla="*/ 9909855 h 9923414"/>
              <a:gd name="connsiteX4" fmla="*/ 21929 w 6121873"/>
              <a:gd name="connsiteY4" fmla="*/ 3663517 h 9923414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1954 w 6466554"/>
              <a:gd name="connsiteY0" fmla="*/ 3637250 h 4851308"/>
              <a:gd name="connsiteX1" fmla="*/ 1240310 w 6466554"/>
              <a:gd name="connsiteY1" fmla="*/ 0 h 4851308"/>
              <a:gd name="connsiteX2" fmla="*/ 6466554 w 6466554"/>
              <a:gd name="connsiteY2" fmla="*/ 3637250 h 4851308"/>
              <a:gd name="connsiteX3" fmla="*/ 484406 w 6466554"/>
              <a:gd name="connsiteY3" fmla="*/ 3641284 h 4851308"/>
              <a:gd name="connsiteX4" fmla="*/ 451954 w 6466554"/>
              <a:gd name="connsiteY4" fmla="*/ 3637250 h 4851308"/>
              <a:gd name="connsiteX0" fmla="*/ 449936 w 6464536"/>
              <a:gd name="connsiteY0" fmla="*/ 3649442 h 4863500"/>
              <a:gd name="connsiteX1" fmla="*/ 445812 w 6464536"/>
              <a:gd name="connsiteY1" fmla="*/ 0 h 4863500"/>
              <a:gd name="connsiteX2" fmla="*/ 6464536 w 6464536"/>
              <a:gd name="connsiteY2" fmla="*/ 3649442 h 4863500"/>
              <a:gd name="connsiteX3" fmla="*/ 482388 w 6464536"/>
              <a:gd name="connsiteY3" fmla="*/ 3653476 h 4863500"/>
              <a:gd name="connsiteX4" fmla="*/ 449936 w 6464536"/>
              <a:gd name="connsiteY4" fmla="*/ 3649442 h 4863500"/>
              <a:gd name="connsiteX0" fmla="*/ 612495 w 6627095"/>
              <a:gd name="connsiteY0" fmla="*/ 3759557 h 4973615"/>
              <a:gd name="connsiteX1" fmla="*/ 608371 w 6627095"/>
              <a:gd name="connsiteY1" fmla="*/ 110115 h 4973615"/>
              <a:gd name="connsiteX2" fmla="*/ 6627095 w 6627095"/>
              <a:gd name="connsiteY2" fmla="*/ 3759557 h 4973615"/>
              <a:gd name="connsiteX3" fmla="*/ 644947 w 6627095"/>
              <a:gd name="connsiteY3" fmla="*/ 3763591 h 4973615"/>
              <a:gd name="connsiteX4" fmla="*/ 612495 w 6627095"/>
              <a:gd name="connsiteY4" fmla="*/ 3759557 h 4973615"/>
              <a:gd name="connsiteX0" fmla="*/ 420250 w 6434850"/>
              <a:gd name="connsiteY0" fmla="*/ 3717008 h 4931066"/>
              <a:gd name="connsiteX1" fmla="*/ 416126 w 6434850"/>
              <a:gd name="connsiteY1" fmla="*/ 67566 h 4931066"/>
              <a:gd name="connsiteX2" fmla="*/ 6434850 w 6434850"/>
              <a:gd name="connsiteY2" fmla="*/ 3717008 h 4931066"/>
              <a:gd name="connsiteX3" fmla="*/ 452702 w 6434850"/>
              <a:gd name="connsiteY3" fmla="*/ 3721042 h 4931066"/>
              <a:gd name="connsiteX4" fmla="*/ 420250 w 6434850"/>
              <a:gd name="connsiteY4" fmla="*/ 3717008 h 4931066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18860 w 6433460"/>
              <a:gd name="connsiteY0" fmla="*/ 3837936 h 5051994"/>
              <a:gd name="connsiteX1" fmla="*/ 378160 w 6433460"/>
              <a:gd name="connsiteY1" fmla="*/ 90958 h 5051994"/>
              <a:gd name="connsiteX2" fmla="*/ 6433460 w 6433460"/>
              <a:gd name="connsiteY2" fmla="*/ 3837936 h 5051994"/>
              <a:gd name="connsiteX3" fmla="*/ 451312 w 6433460"/>
              <a:gd name="connsiteY3" fmla="*/ 3841970 h 5051994"/>
              <a:gd name="connsiteX4" fmla="*/ 418860 w 6433460"/>
              <a:gd name="connsiteY4" fmla="*/ 3837936 h 5051994"/>
              <a:gd name="connsiteX0" fmla="*/ 472187 w 6486787"/>
              <a:gd name="connsiteY0" fmla="*/ 3746995 h 4961053"/>
              <a:gd name="connsiteX1" fmla="*/ 488323 w 6486787"/>
              <a:gd name="connsiteY1" fmla="*/ 3775413 h 4961053"/>
              <a:gd name="connsiteX2" fmla="*/ 431487 w 6486787"/>
              <a:gd name="connsiteY2" fmla="*/ 17 h 4961053"/>
              <a:gd name="connsiteX3" fmla="*/ 6486787 w 6486787"/>
              <a:gd name="connsiteY3" fmla="*/ 3746995 h 4961053"/>
              <a:gd name="connsiteX4" fmla="*/ 504639 w 6486787"/>
              <a:gd name="connsiteY4" fmla="*/ 3751029 h 4961053"/>
              <a:gd name="connsiteX5" fmla="*/ 472187 w 6486787"/>
              <a:gd name="connsiteY5" fmla="*/ 3746995 h 4961053"/>
              <a:gd name="connsiteX0" fmla="*/ 4 w 7209420"/>
              <a:gd name="connsiteY0" fmla="*/ 4490707 h 4933934"/>
              <a:gd name="connsiteX1" fmla="*/ 1210956 w 7209420"/>
              <a:gd name="connsiteY1" fmla="*/ 3775413 h 4933934"/>
              <a:gd name="connsiteX2" fmla="*/ 1154120 w 7209420"/>
              <a:gd name="connsiteY2" fmla="*/ 17 h 4933934"/>
              <a:gd name="connsiteX3" fmla="*/ 7209420 w 7209420"/>
              <a:gd name="connsiteY3" fmla="*/ 3746995 h 4933934"/>
              <a:gd name="connsiteX4" fmla="*/ 1227272 w 7209420"/>
              <a:gd name="connsiteY4" fmla="*/ 3751029 h 4933934"/>
              <a:gd name="connsiteX5" fmla="*/ 4 w 7209420"/>
              <a:gd name="connsiteY5" fmla="*/ 4490707 h 4933934"/>
              <a:gd name="connsiteX0" fmla="*/ 15510 w 7224926"/>
              <a:gd name="connsiteY0" fmla="*/ 4490707 h 4716995"/>
              <a:gd name="connsiteX1" fmla="*/ 1226462 w 7224926"/>
              <a:gd name="connsiteY1" fmla="*/ 3775413 h 4716995"/>
              <a:gd name="connsiteX2" fmla="*/ 1169626 w 7224926"/>
              <a:gd name="connsiteY2" fmla="*/ 17 h 4716995"/>
              <a:gd name="connsiteX3" fmla="*/ 7224926 w 7224926"/>
              <a:gd name="connsiteY3" fmla="*/ 3746995 h 4716995"/>
              <a:gd name="connsiteX4" fmla="*/ 1072090 w 7224926"/>
              <a:gd name="connsiteY4" fmla="*/ 2690325 h 4716995"/>
              <a:gd name="connsiteX5" fmla="*/ 15510 w 7224926"/>
              <a:gd name="connsiteY5" fmla="*/ 4490707 h 4716995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90"/>
              <a:gd name="connsiteY0" fmla="*/ 3722611 h 4040880"/>
              <a:gd name="connsiteX1" fmla="*/ 488324 w 6486790"/>
              <a:gd name="connsiteY1" fmla="*/ 3775413 h 4040880"/>
              <a:gd name="connsiteX2" fmla="*/ 431488 w 6486790"/>
              <a:gd name="connsiteY2" fmla="*/ 17 h 4040880"/>
              <a:gd name="connsiteX3" fmla="*/ 6486788 w 6486790"/>
              <a:gd name="connsiteY3" fmla="*/ 3746995 h 4040880"/>
              <a:gd name="connsiteX4" fmla="*/ 3032508 w 6486790"/>
              <a:gd name="connsiteY4" fmla="*/ 3722611 h 4040880"/>
              <a:gd name="connsiteX0" fmla="*/ 3032508 w 6486790"/>
              <a:gd name="connsiteY0" fmla="*/ 3722611 h 3775413"/>
              <a:gd name="connsiteX1" fmla="*/ 488324 w 6486790"/>
              <a:gd name="connsiteY1" fmla="*/ 3775413 h 3775413"/>
              <a:gd name="connsiteX2" fmla="*/ 431488 w 6486790"/>
              <a:gd name="connsiteY2" fmla="*/ 17 h 3775413"/>
              <a:gd name="connsiteX3" fmla="*/ 6486788 w 6486790"/>
              <a:gd name="connsiteY3" fmla="*/ 3746995 h 3775413"/>
              <a:gd name="connsiteX4" fmla="*/ 3032508 w 6486790"/>
              <a:gd name="connsiteY4" fmla="*/ 3722611 h 3775413"/>
              <a:gd name="connsiteX0" fmla="*/ 3061084 w 6515366"/>
              <a:gd name="connsiteY0" fmla="*/ 3722611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061084 w 6515366"/>
              <a:gd name="connsiteY4" fmla="*/ 3722611 h 3885141"/>
              <a:gd name="connsiteX0" fmla="*/ 3109852 w 6515366"/>
              <a:gd name="connsiteY0" fmla="*/ 3820147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109852 w 6515366"/>
              <a:gd name="connsiteY4" fmla="*/ 3820147 h 3885141"/>
              <a:gd name="connsiteX0" fmla="*/ 3109852 w 6527558"/>
              <a:gd name="connsiteY0" fmla="*/ 3820146 h 3885140"/>
              <a:gd name="connsiteX1" fmla="*/ 407172 w 6527558"/>
              <a:gd name="connsiteY1" fmla="*/ 3885140 h 3885140"/>
              <a:gd name="connsiteX2" fmla="*/ 460064 w 6527558"/>
              <a:gd name="connsiteY2" fmla="*/ 16 h 3885140"/>
              <a:gd name="connsiteX3" fmla="*/ 6527556 w 6527558"/>
              <a:gd name="connsiteY3" fmla="*/ 3832338 h 3885140"/>
              <a:gd name="connsiteX4" fmla="*/ 3109852 w 6527558"/>
              <a:gd name="connsiteY4" fmla="*/ 3820146 h 3885140"/>
              <a:gd name="connsiteX0" fmla="*/ 3109852 w 6527558"/>
              <a:gd name="connsiteY0" fmla="*/ 4007460 h 4072454"/>
              <a:gd name="connsiteX1" fmla="*/ 407172 w 6527558"/>
              <a:gd name="connsiteY1" fmla="*/ 4072454 h 4072454"/>
              <a:gd name="connsiteX2" fmla="*/ 460064 w 6527558"/>
              <a:gd name="connsiteY2" fmla="*/ 187330 h 4072454"/>
              <a:gd name="connsiteX3" fmla="*/ 6527556 w 6527558"/>
              <a:gd name="connsiteY3" fmla="*/ 4019652 h 4072454"/>
              <a:gd name="connsiteX4" fmla="*/ 3109852 w 6527558"/>
              <a:gd name="connsiteY4" fmla="*/ 4007460 h 4072454"/>
              <a:gd name="connsiteX0" fmla="*/ 3109852 w 6612902"/>
              <a:gd name="connsiteY0" fmla="*/ 4009095 h 4074089"/>
              <a:gd name="connsiteX1" fmla="*/ 407172 w 6612902"/>
              <a:gd name="connsiteY1" fmla="*/ 4074089 h 4074089"/>
              <a:gd name="connsiteX2" fmla="*/ 460064 w 6612902"/>
              <a:gd name="connsiteY2" fmla="*/ 188965 h 4074089"/>
              <a:gd name="connsiteX3" fmla="*/ 6612900 w 6612902"/>
              <a:gd name="connsiteY3" fmla="*/ 3996903 h 4074089"/>
              <a:gd name="connsiteX4" fmla="*/ 3109852 w 6612902"/>
              <a:gd name="connsiteY4" fmla="*/ 4009095 h 4074089"/>
              <a:gd name="connsiteX0" fmla="*/ 2715566 w 6218616"/>
              <a:gd name="connsiteY0" fmla="*/ 4009095 h 4074089"/>
              <a:gd name="connsiteX1" fmla="*/ 12886 w 6218616"/>
              <a:gd name="connsiteY1" fmla="*/ 4074089 h 4074089"/>
              <a:gd name="connsiteX2" fmla="*/ 65778 w 6218616"/>
              <a:gd name="connsiteY2" fmla="*/ 188965 h 4074089"/>
              <a:gd name="connsiteX3" fmla="*/ 6218614 w 6218616"/>
              <a:gd name="connsiteY3" fmla="*/ 3996903 h 4074089"/>
              <a:gd name="connsiteX4" fmla="*/ 2715566 w 6218616"/>
              <a:gd name="connsiteY4" fmla="*/ 4009095 h 4074089"/>
              <a:gd name="connsiteX0" fmla="*/ 2765171 w 6268221"/>
              <a:gd name="connsiteY0" fmla="*/ 4009095 h 4074089"/>
              <a:gd name="connsiteX1" fmla="*/ 62491 w 6268221"/>
              <a:gd name="connsiteY1" fmla="*/ 4074089 h 4074089"/>
              <a:gd name="connsiteX2" fmla="*/ 115383 w 6268221"/>
              <a:gd name="connsiteY2" fmla="*/ 188965 h 4074089"/>
              <a:gd name="connsiteX3" fmla="*/ 6268219 w 6268221"/>
              <a:gd name="connsiteY3" fmla="*/ 3996903 h 4074089"/>
              <a:gd name="connsiteX4" fmla="*/ 2765171 w 6268221"/>
              <a:gd name="connsiteY4" fmla="*/ 4009095 h 4074089"/>
              <a:gd name="connsiteX0" fmla="*/ 2770431 w 6273481"/>
              <a:gd name="connsiteY0" fmla="*/ 4009095 h 4074089"/>
              <a:gd name="connsiteX1" fmla="*/ 67751 w 6273481"/>
              <a:gd name="connsiteY1" fmla="*/ 4074089 h 4074089"/>
              <a:gd name="connsiteX2" fmla="*/ 120643 w 6273481"/>
              <a:gd name="connsiteY2" fmla="*/ 188965 h 4074089"/>
              <a:gd name="connsiteX3" fmla="*/ 6273479 w 6273481"/>
              <a:gd name="connsiteY3" fmla="*/ 3996903 h 4074089"/>
              <a:gd name="connsiteX4" fmla="*/ 2770431 w 6273481"/>
              <a:gd name="connsiteY4" fmla="*/ 4009095 h 4074089"/>
              <a:gd name="connsiteX0" fmla="*/ 2770431 w 6273481"/>
              <a:gd name="connsiteY0" fmla="*/ 3903029 h 3968023"/>
              <a:gd name="connsiteX1" fmla="*/ 67751 w 6273481"/>
              <a:gd name="connsiteY1" fmla="*/ 3968023 h 3968023"/>
              <a:gd name="connsiteX2" fmla="*/ 120643 w 6273481"/>
              <a:gd name="connsiteY2" fmla="*/ 82899 h 3968023"/>
              <a:gd name="connsiteX3" fmla="*/ 6273479 w 6273481"/>
              <a:gd name="connsiteY3" fmla="*/ 3890837 h 3968023"/>
              <a:gd name="connsiteX4" fmla="*/ 2770431 w 6273481"/>
              <a:gd name="connsiteY4" fmla="*/ 3903029 h 3968023"/>
              <a:gd name="connsiteX0" fmla="*/ 2778484 w 6281534"/>
              <a:gd name="connsiteY0" fmla="*/ 4032181 h 4097175"/>
              <a:gd name="connsiteX1" fmla="*/ 75804 w 6281534"/>
              <a:gd name="connsiteY1" fmla="*/ 4097175 h 4097175"/>
              <a:gd name="connsiteX2" fmla="*/ 116504 w 6281534"/>
              <a:gd name="connsiteY2" fmla="*/ 77939 h 4097175"/>
              <a:gd name="connsiteX3" fmla="*/ 6281532 w 6281534"/>
              <a:gd name="connsiteY3" fmla="*/ 4019989 h 4097175"/>
              <a:gd name="connsiteX4" fmla="*/ 2778484 w 6281534"/>
              <a:gd name="connsiteY4" fmla="*/ 4032181 h 4097175"/>
              <a:gd name="connsiteX0" fmla="*/ 2778484 w 6281534"/>
              <a:gd name="connsiteY0" fmla="*/ 3993856 h 4058850"/>
              <a:gd name="connsiteX1" fmla="*/ 75804 w 6281534"/>
              <a:gd name="connsiteY1" fmla="*/ 4058850 h 4058850"/>
              <a:gd name="connsiteX2" fmla="*/ 116504 w 6281534"/>
              <a:gd name="connsiteY2" fmla="*/ 39614 h 4058850"/>
              <a:gd name="connsiteX3" fmla="*/ 6281532 w 6281534"/>
              <a:gd name="connsiteY3" fmla="*/ 3981664 h 4058850"/>
              <a:gd name="connsiteX4" fmla="*/ 2778484 w 6281534"/>
              <a:gd name="connsiteY4" fmla="*/ 3993856 h 4058850"/>
              <a:gd name="connsiteX0" fmla="*/ 2778484 w 6281534"/>
              <a:gd name="connsiteY0" fmla="*/ 4059180 h 4124174"/>
              <a:gd name="connsiteX1" fmla="*/ 75804 w 6281534"/>
              <a:gd name="connsiteY1" fmla="*/ 4124174 h 4124174"/>
              <a:gd name="connsiteX2" fmla="*/ 116504 w 6281534"/>
              <a:gd name="connsiteY2" fmla="*/ 104938 h 4124174"/>
              <a:gd name="connsiteX3" fmla="*/ 6281532 w 6281534"/>
              <a:gd name="connsiteY3" fmla="*/ 4046988 h 4124174"/>
              <a:gd name="connsiteX4" fmla="*/ 2778484 w 6281534"/>
              <a:gd name="connsiteY4" fmla="*/ 4059180 h 4124174"/>
              <a:gd name="connsiteX0" fmla="*/ 2778484 w 6281534"/>
              <a:gd name="connsiteY0" fmla="*/ 4055690 h 4120684"/>
              <a:gd name="connsiteX1" fmla="*/ 75804 w 6281534"/>
              <a:gd name="connsiteY1" fmla="*/ 4120684 h 4120684"/>
              <a:gd name="connsiteX2" fmla="*/ 116504 w 6281534"/>
              <a:gd name="connsiteY2" fmla="*/ 101448 h 4120684"/>
              <a:gd name="connsiteX3" fmla="*/ 6281532 w 6281534"/>
              <a:gd name="connsiteY3" fmla="*/ 4043498 h 4120684"/>
              <a:gd name="connsiteX4" fmla="*/ 2778484 w 6281534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2105 w 6494611"/>
              <a:gd name="connsiteY0" fmla="*/ 4055690 h 4120684"/>
              <a:gd name="connsiteX1" fmla="*/ 69425 w 6494611"/>
              <a:gd name="connsiteY1" fmla="*/ 4120684 h 4120684"/>
              <a:gd name="connsiteX2" fmla="*/ 110125 w 6494611"/>
              <a:gd name="connsiteY2" fmla="*/ 101448 h 4120684"/>
              <a:gd name="connsiteX3" fmla="*/ 6494609 w 6494611"/>
              <a:gd name="connsiteY3" fmla="*/ 4043498 h 4120684"/>
              <a:gd name="connsiteX4" fmla="*/ 2772105 w 6494611"/>
              <a:gd name="connsiteY4" fmla="*/ 4055690 h 4120684"/>
              <a:gd name="connsiteX0" fmla="*/ 2702680 w 6425186"/>
              <a:gd name="connsiteY0" fmla="*/ 4055690 h 4120684"/>
              <a:gd name="connsiteX1" fmla="*/ 0 w 6425186"/>
              <a:gd name="connsiteY1" fmla="*/ 4120684 h 4120684"/>
              <a:gd name="connsiteX2" fmla="*/ 40700 w 6425186"/>
              <a:gd name="connsiteY2" fmla="*/ 101448 h 4120684"/>
              <a:gd name="connsiteX3" fmla="*/ 6425184 w 6425186"/>
              <a:gd name="connsiteY3" fmla="*/ 4043498 h 4120684"/>
              <a:gd name="connsiteX4" fmla="*/ 2702680 w 6425186"/>
              <a:gd name="connsiteY4" fmla="*/ 4055690 h 4120684"/>
              <a:gd name="connsiteX0" fmla="*/ 2702680 w 6425186"/>
              <a:gd name="connsiteY0" fmla="*/ 4137550 h 4202544"/>
              <a:gd name="connsiteX1" fmla="*/ 0 w 6425186"/>
              <a:gd name="connsiteY1" fmla="*/ 4202544 h 4202544"/>
              <a:gd name="connsiteX2" fmla="*/ 455228 w 6425186"/>
              <a:gd name="connsiteY2" fmla="*/ 97964 h 4202544"/>
              <a:gd name="connsiteX3" fmla="*/ 6425184 w 6425186"/>
              <a:gd name="connsiteY3" fmla="*/ 4125358 h 4202544"/>
              <a:gd name="connsiteX4" fmla="*/ 2702680 w 6425186"/>
              <a:gd name="connsiteY4" fmla="*/ 4137550 h 4202544"/>
              <a:gd name="connsiteX0" fmla="*/ 2275960 w 5998466"/>
              <a:gd name="connsiteY0" fmla="*/ 4137550 h 4146630"/>
              <a:gd name="connsiteX1" fmla="*/ 0 w 5998466"/>
              <a:gd name="connsiteY1" fmla="*/ 3934320 h 4146630"/>
              <a:gd name="connsiteX2" fmla="*/ 28508 w 5998466"/>
              <a:gd name="connsiteY2" fmla="*/ 97964 h 4146630"/>
              <a:gd name="connsiteX3" fmla="*/ 5998464 w 5998466"/>
              <a:gd name="connsiteY3" fmla="*/ 4125358 h 4146630"/>
              <a:gd name="connsiteX4" fmla="*/ 2275960 w 5998466"/>
              <a:gd name="connsiteY4" fmla="*/ 4137550 h 4146630"/>
              <a:gd name="connsiteX0" fmla="*/ 2970904 w 5998466"/>
              <a:gd name="connsiteY0" fmla="*/ 3918094 h 4125358"/>
              <a:gd name="connsiteX1" fmla="*/ 0 w 5998466"/>
              <a:gd name="connsiteY1" fmla="*/ 3934320 h 4125358"/>
              <a:gd name="connsiteX2" fmla="*/ 28508 w 5998466"/>
              <a:gd name="connsiteY2" fmla="*/ 97964 h 4125358"/>
              <a:gd name="connsiteX3" fmla="*/ 5998464 w 5998466"/>
              <a:gd name="connsiteY3" fmla="*/ 4125358 h 4125358"/>
              <a:gd name="connsiteX4" fmla="*/ 2970904 w 5998466"/>
              <a:gd name="connsiteY4" fmla="*/ 3918094 h 4125358"/>
              <a:gd name="connsiteX0" fmla="*/ 2970904 w 5961890"/>
              <a:gd name="connsiteY0" fmla="*/ 3926972 h 3943198"/>
              <a:gd name="connsiteX1" fmla="*/ 0 w 5961890"/>
              <a:gd name="connsiteY1" fmla="*/ 3943198 h 3943198"/>
              <a:gd name="connsiteX2" fmla="*/ 28508 w 5961890"/>
              <a:gd name="connsiteY2" fmla="*/ 106842 h 3943198"/>
              <a:gd name="connsiteX3" fmla="*/ 5961888 w 5961890"/>
              <a:gd name="connsiteY3" fmla="*/ 3926972 h 3943198"/>
              <a:gd name="connsiteX4" fmla="*/ 2970904 w 5961890"/>
              <a:gd name="connsiteY4" fmla="*/ 3926972 h 3943198"/>
              <a:gd name="connsiteX0" fmla="*/ 2970904 w 5961890"/>
              <a:gd name="connsiteY0" fmla="*/ 3939436 h 3955662"/>
              <a:gd name="connsiteX1" fmla="*/ 0 w 5961890"/>
              <a:gd name="connsiteY1" fmla="*/ 3955662 h 3955662"/>
              <a:gd name="connsiteX2" fmla="*/ 28508 w 5961890"/>
              <a:gd name="connsiteY2" fmla="*/ 119306 h 3955662"/>
              <a:gd name="connsiteX3" fmla="*/ 5961888 w 5961890"/>
              <a:gd name="connsiteY3" fmla="*/ 3939436 h 3955662"/>
              <a:gd name="connsiteX4" fmla="*/ 2970904 w 5961890"/>
              <a:gd name="connsiteY4" fmla="*/ 3939436 h 3955662"/>
              <a:gd name="connsiteX0" fmla="*/ 2970904 w 5961890"/>
              <a:gd name="connsiteY0" fmla="*/ 3829222 h 3845448"/>
              <a:gd name="connsiteX1" fmla="*/ 0 w 5961890"/>
              <a:gd name="connsiteY1" fmla="*/ 3845448 h 3845448"/>
              <a:gd name="connsiteX2" fmla="*/ 28508 w 5961890"/>
              <a:gd name="connsiteY2" fmla="*/ 9092 h 3845448"/>
              <a:gd name="connsiteX3" fmla="*/ 5961888 w 5961890"/>
              <a:gd name="connsiteY3" fmla="*/ 3829222 h 3845448"/>
              <a:gd name="connsiteX4" fmla="*/ 2970904 w 5961890"/>
              <a:gd name="connsiteY4" fmla="*/ 3829222 h 3845448"/>
              <a:gd name="connsiteX0" fmla="*/ 2970904 w 5961890"/>
              <a:gd name="connsiteY0" fmla="*/ 3865513 h 3881739"/>
              <a:gd name="connsiteX1" fmla="*/ 0 w 5961890"/>
              <a:gd name="connsiteY1" fmla="*/ 3881739 h 3881739"/>
              <a:gd name="connsiteX2" fmla="*/ 28508 w 5961890"/>
              <a:gd name="connsiteY2" fmla="*/ 8807 h 3881739"/>
              <a:gd name="connsiteX3" fmla="*/ 5961888 w 5961890"/>
              <a:gd name="connsiteY3" fmla="*/ 3865513 h 3881739"/>
              <a:gd name="connsiteX4" fmla="*/ 2970904 w 5961890"/>
              <a:gd name="connsiteY4" fmla="*/ 3865513 h 3881739"/>
              <a:gd name="connsiteX0" fmla="*/ 2970904 w 5900930"/>
              <a:gd name="connsiteY0" fmla="*/ 3865797 h 3882023"/>
              <a:gd name="connsiteX1" fmla="*/ 0 w 5900930"/>
              <a:gd name="connsiteY1" fmla="*/ 3882023 h 3882023"/>
              <a:gd name="connsiteX2" fmla="*/ 28508 w 5900930"/>
              <a:gd name="connsiteY2" fmla="*/ 9091 h 3882023"/>
              <a:gd name="connsiteX3" fmla="*/ 5900928 w 5900930"/>
              <a:gd name="connsiteY3" fmla="*/ 3829221 h 3882023"/>
              <a:gd name="connsiteX4" fmla="*/ 2970904 w 5900930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893628 w 5872421"/>
              <a:gd name="connsiteY0" fmla="*/ 3829221 h 3832830"/>
              <a:gd name="connsiteX1" fmla="*/ 33486 w 5872421"/>
              <a:gd name="connsiteY1" fmla="*/ 3184599 h 3832830"/>
              <a:gd name="connsiteX2" fmla="*/ 0 w 5872421"/>
              <a:gd name="connsiteY2" fmla="*/ 9091 h 3832830"/>
              <a:gd name="connsiteX3" fmla="*/ 5872420 w 5872421"/>
              <a:gd name="connsiteY3" fmla="*/ 3829221 h 3832830"/>
              <a:gd name="connsiteX4" fmla="*/ 2893628 w 5872421"/>
              <a:gd name="connsiteY4" fmla="*/ 3829221 h 3832830"/>
              <a:gd name="connsiteX0" fmla="*/ 2860142 w 5838935"/>
              <a:gd name="connsiteY0" fmla="*/ 3829221 h 3832830"/>
              <a:gd name="connsiteX1" fmla="*/ 0 w 5838935"/>
              <a:gd name="connsiteY1" fmla="*/ 3184599 h 3832830"/>
              <a:gd name="connsiteX2" fmla="*/ 13009 w 5838935"/>
              <a:gd name="connsiteY2" fmla="*/ 9091 h 3832830"/>
              <a:gd name="connsiteX3" fmla="*/ 5838934 w 5838935"/>
              <a:gd name="connsiteY3" fmla="*/ 3829221 h 3832830"/>
              <a:gd name="connsiteX4" fmla="*/ 2860142 w 5838935"/>
              <a:gd name="connsiteY4" fmla="*/ 3829221 h 3832830"/>
              <a:gd name="connsiteX0" fmla="*/ 2877613 w 5856406"/>
              <a:gd name="connsiteY0" fmla="*/ 3829221 h 3832830"/>
              <a:gd name="connsiteX1" fmla="*/ 17471 w 5856406"/>
              <a:gd name="connsiteY1" fmla="*/ 31845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921102 w 5899895"/>
              <a:gd name="connsiteY0" fmla="*/ 3829221 h 3832830"/>
              <a:gd name="connsiteX1" fmla="*/ 0 w 5899895"/>
              <a:gd name="connsiteY1" fmla="*/ 3438599 h 3832830"/>
              <a:gd name="connsiteX2" fmla="*/ 43489 w 5899895"/>
              <a:gd name="connsiteY2" fmla="*/ 9091 h 3832830"/>
              <a:gd name="connsiteX3" fmla="*/ 5899894 w 5899895"/>
              <a:gd name="connsiteY3" fmla="*/ 3829221 h 3832830"/>
              <a:gd name="connsiteX4" fmla="*/ 2921102 w 5899895"/>
              <a:gd name="connsiteY4" fmla="*/ 3829221 h 3832830"/>
              <a:gd name="connsiteX0" fmla="*/ 2923285 w 5902078"/>
              <a:gd name="connsiteY0" fmla="*/ 3829221 h 3832830"/>
              <a:gd name="connsiteX1" fmla="*/ 2183 w 5902078"/>
              <a:gd name="connsiteY1" fmla="*/ 3438599 h 3832830"/>
              <a:gd name="connsiteX2" fmla="*/ 45672 w 5902078"/>
              <a:gd name="connsiteY2" fmla="*/ 9091 h 3832830"/>
              <a:gd name="connsiteX3" fmla="*/ 5902077 w 5902078"/>
              <a:gd name="connsiteY3" fmla="*/ 3829221 h 3832830"/>
              <a:gd name="connsiteX4" fmla="*/ 2923285 w 5902078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5856405 w 5856405"/>
              <a:gd name="connsiteY0" fmla="*/ 3831645 h 4041255"/>
              <a:gd name="connsiteX1" fmla="*/ 7311 w 5856405"/>
              <a:gd name="connsiteY1" fmla="*/ 3166703 h 4041255"/>
              <a:gd name="connsiteX2" fmla="*/ 0 w 5856405"/>
              <a:gd name="connsiteY2" fmla="*/ 11515 h 4041255"/>
              <a:gd name="connsiteX3" fmla="*/ 5856405 w 5856405"/>
              <a:gd name="connsiteY3" fmla="*/ 3831645 h 4041255"/>
              <a:gd name="connsiteX0" fmla="*/ 5663365 w 5663365"/>
              <a:gd name="connsiteY0" fmla="*/ 3160177 h 3605647"/>
              <a:gd name="connsiteX1" fmla="*/ 7311 w 5663365"/>
              <a:gd name="connsiteY1" fmla="*/ 3175955 h 3605647"/>
              <a:gd name="connsiteX2" fmla="*/ 0 w 5663365"/>
              <a:gd name="connsiteY2" fmla="*/ 20767 h 3605647"/>
              <a:gd name="connsiteX3" fmla="*/ 5663365 w 5663365"/>
              <a:gd name="connsiteY3" fmla="*/ 3160177 h 3605647"/>
              <a:gd name="connsiteX0" fmla="*/ 5663365 w 5663365"/>
              <a:gd name="connsiteY0" fmla="*/ 3159521 h 3604991"/>
              <a:gd name="connsiteX1" fmla="*/ 7311 w 5663365"/>
              <a:gd name="connsiteY1" fmla="*/ 3175299 h 3604991"/>
              <a:gd name="connsiteX2" fmla="*/ 0 w 5663365"/>
              <a:gd name="connsiteY2" fmla="*/ 20111 h 3604991"/>
              <a:gd name="connsiteX3" fmla="*/ 5663365 w 5663365"/>
              <a:gd name="connsiteY3" fmla="*/ 3159521 h 3604991"/>
              <a:gd name="connsiteX0" fmla="*/ 5663365 w 5663365"/>
              <a:gd name="connsiteY0" fmla="*/ 3159521 h 3451523"/>
              <a:gd name="connsiteX1" fmla="*/ 7311 w 5663365"/>
              <a:gd name="connsiteY1" fmla="*/ 3175299 h 3451523"/>
              <a:gd name="connsiteX2" fmla="*/ 0 w 5663365"/>
              <a:gd name="connsiteY2" fmla="*/ 20111 h 3451523"/>
              <a:gd name="connsiteX3" fmla="*/ 5663365 w 5663365"/>
              <a:gd name="connsiteY3" fmla="*/ 3159521 h 3451523"/>
              <a:gd name="connsiteX0" fmla="*/ 5663365 w 5663395"/>
              <a:gd name="connsiteY0" fmla="*/ 3159521 h 3176172"/>
              <a:gd name="connsiteX1" fmla="*/ 7311 w 5663395"/>
              <a:gd name="connsiteY1" fmla="*/ 3175299 h 3176172"/>
              <a:gd name="connsiteX2" fmla="*/ 0 w 5663395"/>
              <a:gd name="connsiteY2" fmla="*/ 20111 h 3176172"/>
              <a:gd name="connsiteX3" fmla="*/ 5663365 w 5663395"/>
              <a:gd name="connsiteY3" fmla="*/ 3159521 h 3176172"/>
              <a:gd name="connsiteX0" fmla="*/ 5683685 w 5683707"/>
              <a:gd name="connsiteY0" fmla="*/ 3278005 h 3278005"/>
              <a:gd name="connsiteX1" fmla="*/ 7311 w 5683707"/>
              <a:gd name="connsiteY1" fmla="*/ 3171863 h 3278005"/>
              <a:gd name="connsiteX2" fmla="*/ 0 w 5683707"/>
              <a:gd name="connsiteY2" fmla="*/ 16675 h 3278005"/>
              <a:gd name="connsiteX3" fmla="*/ 5683685 w 5683707"/>
              <a:gd name="connsiteY3" fmla="*/ 3278005 h 3278005"/>
              <a:gd name="connsiteX0" fmla="*/ 5653205 w 5653241"/>
              <a:gd name="connsiteY0" fmla="*/ 3179190 h 3179190"/>
              <a:gd name="connsiteX1" fmla="*/ 7311 w 5653241"/>
              <a:gd name="connsiteY1" fmla="*/ 3174648 h 3179190"/>
              <a:gd name="connsiteX2" fmla="*/ 0 w 5653241"/>
              <a:gd name="connsiteY2" fmla="*/ 19460 h 3179190"/>
              <a:gd name="connsiteX3" fmla="*/ 5653205 w 5653241"/>
              <a:gd name="connsiteY3" fmla="*/ 3179190 h 3179190"/>
              <a:gd name="connsiteX0" fmla="*/ 5876725 w 5876729"/>
              <a:gd name="connsiteY0" fmla="*/ 3179190 h 3179190"/>
              <a:gd name="connsiteX1" fmla="*/ 7311 w 5876729"/>
              <a:gd name="connsiteY1" fmla="*/ 3174648 h 3179190"/>
              <a:gd name="connsiteX2" fmla="*/ 0 w 5876729"/>
              <a:gd name="connsiteY2" fmla="*/ 19460 h 3179190"/>
              <a:gd name="connsiteX3" fmla="*/ 5876725 w 5876729"/>
              <a:gd name="connsiteY3" fmla="*/ 3179190 h 3179190"/>
              <a:gd name="connsiteX0" fmla="*/ 5450005 w 5451189"/>
              <a:gd name="connsiteY0" fmla="*/ 3437322 h 3437322"/>
              <a:gd name="connsiteX1" fmla="*/ 7311 w 5451189"/>
              <a:gd name="connsiteY1" fmla="*/ 3168620 h 3437322"/>
              <a:gd name="connsiteX2" fmla="*/ 0 w 5451189"/>
              <a:gd name="connsiteY2" fmla="*/ 13432 h 3437322"/>
              <a:gd name="connsiteX3" fmla="*/ 5450005 w 5451189"/>
              <a:gd name="connsiteY3" fmla="*/ 3437322 h 3437322"/>
              <a:gd name="connsiteX0" fmla="*/ 5450005 w 5450006"/>
              <a:gd name="connsiteY0" fmla="*/ 3437322 h 3437322"/>
              <a:gd name="connsiteX1" fmla="*/ 7311 w 5450006"/>
              <a:gd name="connsiteY1" fmla="*/ 3168620 h 3437322"/>
              <a:gd name="connsiteX2" fmla="*/ 0 w 5450006"/>
              <a:gd name="connsiteY2" fmla="*/ 13432 h 3437322"/>
              <a:gd name="connsiteX3" fmla="*/ 5450005 w 5450006"/>
              <a:gd name="connsiteY3" fmla="*/ 3437322 h 3437322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5"/>
              <a:gd name="connsiteY0" fmla="*/ 3179190 h 3179190"/>
              <a:gd name="connsiteX1" fmla="*/ 7311 w 5399205"/>
              <a:gd name="connsiteY1" fmla="*/ 3174648 h 3179190"/>
              <a:gd name="connsiteX2" fmla="*/ 0 w 5399205"/>
              <a:gd name="connsiteY2" fmla="*/ 19460 h 3179190"/>
              <a:gd name="connsiteX3" fmla="*/ 5399205 w 5399205"/>
              <a:gd name="connsiteY3" fmla="*/ 3179190 h 3179190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205" h="3171246">
                <a:moveTo>
                  <a:pt x="5399205" y="3171246"/>
                </a:moveTo>
                <a:cubicBezTo>
                  <a:pt x="5400424" y="3158631"/>
                  <a:pt x="1907939" y="3173472"/>
                  <a:pt x="7311" y="3166704"/>
                </a:cubicBezTo>
                <a:cubicBezTo>
                  <a:pt x="4592" y="-487504"/>
                  <a:pt x="12192" y="40636"/>
                  <a:pt x="0" y="11516"/>
                </a:cubicBezTo>
                <a:cubicBezTo>
                  <a:pt x="2940304" y="8812"/>
                  <a:pt x="4177973" y="775217"/>
                  <a:pt x="5399205" y="3171246"/>
                </a:cubicBezTo>
                <a:close/>
              </a:path>
            </a:pathLst>
          </a:custGeom>
          <a:noFill/>
          <a:effectLst>
            <a:outerShdw dist="50800" dir="21540000" sx="102000" sy="102000" algn="ctr" rotWithShape="0">
              <a:schemeClr val="bg1"/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11E9D8-BEDF-574B-966A-CF27855CEC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40" y="450761"/>
            <a:ext cx="2418528" cy="184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32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2">
            <a:extLst>
              <a:ext uri="{FF2B5EF4-FFF2-40B4-BE49-F238E27FC236}">
                <a16:creationId xmlns:a16="http://schemas.microsoft.com/office/drawing/2014/main" id="{EE5D9F0B-2549-2D42-9D39-5191102B20D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839456" y="5161061"/>
            <a:ext cx="4087941" cy="3747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400" b="1">
                <a:solidFill>
                  <a:srgbClr val="3D3D3D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alliance-</a:t>
            </a:r>
            <a:r>
              <a:rPr lang="en-US" dirty="0" err="1"/>
              <a:t>transportation.com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3D509C-35B6-482A-8FC2-1203BD1DF4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6840" y="5847029"/>
            <a:ext cx="1828636" cy="528148"/>
          </a:xfrm>
          <a:prstGeom prst="rect">
            <a:avLst/>
          </a:prstGeom>
        </p:spPr>
      </p:pic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A5B38B08-FB40-3143-B175-E9329102857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78" y="3688814"/>
            <a:ext cx="5399205" cy="3171246"/>
          </a:xfrm>
          <a:custGeom>
            <a:avLst/>
            <a:gdLst>
              <a:gd name="connsiteX0" fmla="*/ 0 w 10623176"/>
              <a:gd name="connsiteY0" fmla="*/ 4941794 h 9883588"/>
              <a:gd name="connsiteX1" fmla="*/ 5311588 w 10623176"/>
              <a:gd name="connsiteY1" fmla="*/ 0 h 9883588"/>
              <a:gd name="connsiteX2" fmla="*/ 10623176 w 10623176"/>
              <a:gd name="connsiteY2" fmla="*/ 4941794 h 9883588"/>
              <a:gd name="connsiteX3" fmla="*/ 5311588 w 10623176"/>
              <a:gd name="connsiteY3" fmla="*/ 9883588 h 9883588"/>
              <a:gd name="connsiteX4" fmla="*/ 0 w 10623176"/>
              <a:gd name="connsiteY4" fmla="*/ 4941794 h 9883588"/>
              <a:gd name="connsiteX0" fmla="*/ 24381 w 6112133"/>
              <a:gd name="connsiteY0" fmla="*/ 3571460 h 9930821"/>
              <a:gd name="connsiteX1" fmla="*/ 800545 w 6112133"/>
              <a:gd name="connsiteY1" fmla="*/ 31746 h 9930821"/>
              <a:gd name="connsiteX2" fmla="*/ 6112133 w 6112133"/>
              <a:gd name="connsiteY2" fmla="*/ 4973540 h 9930821"/>
              <a:gd name="connsiteX3" fmla="*/ 800545 w 6112133"/>
              <a:gd name="connsiteY3" fmla="*/ 9915334 h 9930821"/>
              <a:gd name="connsiteX4" fmla="*/ 24381 w 6112133"/>
              <a:gd name="connsiteY4" fmla="*/ 3571460 h 9930821"/>
              <a:gd name="connsiteX0" fmla="*/ 21929 w 6121873"/>
              <a:gd name="connsiteY0" fmla="*/ 3663517 h 9923414"/>
              <a:gd name="connsiteX1" fmla="*/ 810285 w 6121873"/>
              <a:gd name="connsiteY1" fmla="*/ 26267 h 9923414"/>
              <a:gd name="connsiteX2" fmla="*/ 6121873 w 6121873"/>
              <a:gd name="connsiteY2" fmla="*/ 4968061 h 9923414"/>
              <a:gd name="connsiteX3" fmla="*/ 810285 w 6121873"/>
              <a:gd name="connsiteY3" fmla="*/ 9909855 h 9923414"/>
              <a:gd name="connsiteX4" fmla="*/ 21929 w 6121873"/>
              <a:gd name="connsiteY4" fmla="*/ 3663517 h 9923414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1954 w 6466554"/>
              <a:gd name="connsiteY0" fmla="*/ 3637250 h 4851308"/>
              <a:gd name="connsiteX1" fmla="*/ 1240310 w 6466554"/>
              <a:gd name="connsiteY1" fmla="*/ 0 h 4851308"/>
              <a:gd name="connsiteX2" fmla="*/ 6466554 w 6466554"/>
              <a:gd name="connsiteY2" fmla="*/ 3637250 h 4851308"/>
              <a:gd name="connsiteX3" fmla="*/ 484406 w 6466554"/>
              <a:gd name="connsiteY3" fmla="*/ 3641284 h 4851308"/>
              <a:gd name="connsiteX4" fmla="*/ 451954 w 6466554"/>
              <a:gd name="connsiteY4" fmla="*/ 3637250 h 4851308"/>
              <a:gd name="connsiteX0" fmla="*/ 449936 w 6464536"/>
              <a:gd name="connsiteY0" fmla="*/ 3649442 h 4863500"/>
              <a:gd name="connsiteX1" fmla="*/ 445812 w 6464536"/>
              <a:gd name="connsiteY1" fmla="*/ 0 h 4863500"/>
              <a:gd name="connsiteX2" fmla="*/ 6464536 w 6464536"/>
              <a:gd name="connsiteY2" fmla="*/ 3649442 h 4863500"/>
              <a:gd name="connsiteX3" fmla="*/ 482388 w 6464536"/>
              <a:gd name="connsiteY3" fmla="*/ 3653476 h 4863500"/>
              <a:gd name="connsiteX4" fmla="*/ 449936 w 6464536"/>
              <a:gd name="connsiteY4" fmla="*/ 3649442 h 4863500"/>
              <a:gd name="connsiteX0" fmla="*/ 612495 w 6627095"/>
              <a:gd name="connsiteY0" fmla="*/ 3759557 h 4973615"/>
              <a:gd name="connsiteX1" fmla="*/ 608371 w 6627095"/>
              <a:gd name="connsiteY1" fmla="*/ 110115 h 4973615"/>
              <a:gd name="connsiteX2" fmla="*/ 6627095 w 6627095"/>
              <a:gd name="connsiteY2" fmla="*/ 3759557 h 4973615"/>
              <a:gd name="connsiteX3" fmla="*/ 644947 w 6627095"/>
              <a:gd name="connsiteY3" fmla="*/ 3763591 h 4973615"/>
              <a:gd name="connsiteX4" fmla="*/ 612495 w 6627095"/>
              <a:gd name="connsiteY4" fmla="*/ 3759557 h 4973615"/>
              <a:gd name="connsiteX0" fmla="*/ 420250 w 6434850"/>
              <a:gd name="connsiteY0" fmla="*/ 3717008 h 4931066"/>
              <a:gd name="connsiteX1" fmla="*/ 416126 w 6434850"/>
              <a:gd name="connsiteY1" fmla="*/ 67566 h 4931066"/>
              <a:gd name="connsiteX2" fmla="*/ 6434850 w 6434850"/>
              <a:gd name="connsiteY2" fmla="*/ 3717008 h 4931066"/>
              <a:gd name="connsiteX3" fmla="*/ 452702 w 6434850"/>
              <a:gd name="connsiteY3" fmla="*/ 3721042 h 4931066"/>
              <a:gd name="connsiteX4" fmla="*/ 420250 w 6434850"/>
              <a:gd name="connsiteY4" fmla="*/ 3717008 h 4931066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18860 w 6433460"/>
              <a:gd name="connsiteY0" fmla="*/ 3837936 h 5051994"/>
              <a:gd name="connsiteX1" fmla="*/ 378160 w 6433460"/>
              <a:gd name="connsiteY1" fmla="*/ 90958 h 5051994"/>
              <a:gd name="connsiteX2" fmla="*/ 6433460 w 6433460"/>
              <a:gd name="connsiteY2" fmla="*/ 3837936 h 5051994"/>
              <a:gd name="connsiteX3" fmla="*/ 451312 w 6433460"/>
              <a:gd name="connsiteY3" fmla="*/ 3841970 h 5051994"/>
              <a:gd name="connsiteX4" fmla="*/ 418860 w 6433460"/>
              <a:gd name="connsiteY4" fmla="*/ 3837936 h 5051994"/>
              <a:gd name="connsiteX0" fmla="*/ 472187 w 6486787"/>
              <a:gd name="connsiteY0" fmla="*/ 3746995 h 4961053"/>
              <a:gd name="connsiteX1" fmla="*/ 488323 w 6486787"/>
              <a:gd name="connsiteY1" fmla="*/ 3775413 h 4961053"/>
              <a:gd name="connsiteX2" fmla="*/ 431487 w 6486787"/>
              <a:gd name="connsiteY2" fmla="*/ 17 h 4961053"/>
              <a:gd name="connsiteX3" fmla="*/ 6486787 w 6486787"/>
              <a:gd name="connsiteY3" fmla="*/ 3746995 h 4961053"/>
              <a:gd name="connsiteX4" fmla="*/ 504639 w 6486787"/>
              <a:gd name="connsiteY4" fmla="*/ 3751029 h 4961053"/>
              <a:gd name="connsiteX5" fmla="*/ 472187 w 6486787"/>
              <a:gd name="connsiteY5" fmla="*/ 3746995 h 4961053"/>
              <a:gd name="connsiteX0" fmla="*/ 4 w 7209420"/>
              <a:gd name="connsiteY0" fmla="*/ 4490707 h 4933934"/>
              <a:gd name="connsiteX1" fmla="*/ 1210956 w 7209420"/>
              <a:gd name="connsiteY1" fmla="*/ 3775413 h 4933934"/>
              <a:gd name="connsiteX2" fmla="*/ 1154120 w 7209420"/>
              <a:gd name="connsiteY2" fmla="*/ 17 h 4933934"/>
              <a:gd name="connsiteX3" fmla="*/ 7209420 w 7209420"/>
              <a:gd name="connsiteY3" fmla="*/ 3746995 h 4933934"/>
              <a:gd name="connsiteX4" fmla="*/ 1227272 w 7209420"/>
              <a:gd name="connsiteY4" fmla="*/ 3751029 h 4933934"/>
              <a:gd name="connsiteX5" fmla="*/ 4 w 7209420"/>
              <a:gd name="connsiteY5" fmla="*/ 4490707 h 4933934"/>
              <a:gd name="connsiteX0" fmla="*/ 15510 w 7224926"/>
              <a:gd name="connsiteY0" fmla="*/ 4490707 h 4716995"/>
              <a:gd name="connsiteX1" fmla="*/ 1226462 w 7224926"/>
              <a:gd name="connsiteY1" fmla="*/ 3775413 h 4716995"/>
              <a:gd name="connsiteX2" fmla="*/ 1169626 w 7224926"/>
              <a:gd name="connsiteY2" fmla="*/ 17 h 4716995"/>
              <a:gd name="connsiteX3" fmla="*/ 7224926 w 7224926"/>
              <a:gd name="connsiteY3" fmla="*/ 3746995 h 4716995"/>
              <a:gd name="connsiteX4" fmla="*/ 1072090 w 7224926"/>
              <a:gd name="connsiteY4" fmla="*/ 2690325 h 4716995"/>
              <a:gd name="connsiteX5" fmla="*/ 15510 w 7224926"/>
              <a:gd name="connsiteY5" fmla="*/ 4490707 h 4716995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90"/>
              <a:gd name="connsiteY0" fmla="*/ 3722611 h 4040880"/>
              <a:gd name="connsiteX1" fmla="*/ 488324 w 6486790"/>
              <a:gd name="connsiteY1" fmla="*/ 3775413 h 4040880"/>
              <a:gd name="connsiteX2" fmla="*/ 431488 w 6486790"/>
              <a:gd name="connsiteY2" fmla="*/ 17 h 4040880"/>
              <a:gd name="connsiteX3" fmla="*/ 6486788 w 6486790"/>
              <a:gd name="connsiteY3" fmla="*/ 3746995 h 4040880"/>
              <a:gd name="connsiteX4" fmla="*/ 3032508 w 6486790"/>
              <a:gd name="connsiteY4" fmla="*/ 3722611 h 4040880"/>
              <a:gd name="connsiteX0" fmla="*/ 3032508 w 6486790"/>
              <a:gd name="connsiteY0" fmla="*/ 3722611 h 3775413"/>
              <a:gd name="connsiteX1" fmla="*/ 488324 w 6486790"/>
              <a:gd name="connsiteY1" fmla="*/ 3775413 h 3775413"/>
              <a:gd name="connsiteX2" fmla="*/ 431488 w 6486790"/>
              <a:gd name="connsiteY2" fmla="*/ 17 h 3775413"/>
              <a:gd name="connsiteX3" fmla="*/ 6486788 w 6486790"/>
              <a:gd name="connsiteY3" fmla="*/ 3746995 h 3775413"/>
              <a:gd name="connsiteX4" fmla="*/ 3032508 w 6486790"/>
              <a:gd name="connsiteY4" fmla="*/ 3722611 h 3775413"/>
              <a:gd name="connsiteX0" fmla="*/ 3061084 w 6515366"/>
              <a:gd name="connsiteY0" fmla="*/ 3722611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061084 w 6515366"/>
              <a:gd name="connsiteY4" fmla="*/ 3722611 h 3885141"/>
              <a:gd name="connsiteX0" fmla="*/ 3109852 w 6515366"/>
              <a:gd name="connsiteY0" fmla="*/ 3820147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109852 w 6515366"/>
              <a:gd name="connsiteY4" fmla="*/ 3820147 h 3885141"/>
              <a:gd name="connsiteX0" fmla="*/ 3109852 w 6527558"/>
              <a:gd name="connsiteY0" fmla="*/ 3820146 h 3885140"/>
              <a:gd name="connsiteX1" fmla="*/ 407172 w 6527558"/>
              <a:gd name="connsiteY1" fmla="*/ 3885140 h 3885140"/>
              <a:gd name="connsiteX2" fmla="*/ 460064 w 6527558"/>
              <a:gd name="connsiteY2" fmla="*/ 16 h 3885140"/>
              <a:gd name="connsiteX3" fmla="*/ 6527556 w 6527558"/>
              <a:gd name="connsiteY3" fmla="*/ 3832338 h 3885140"/>
              <a:gd name="connsiteX4" fmla="*/ 3109852 w 6527558"/>
              <a:gd name="connsiteY4" fmla="*/ 3820146 h 3885140"/>
              <a:gd name="connsiteX0" fmla="*/ 3109852 w 6527558"/>
              <a:gd name="connsiteY0" fmla="*/ 4007460 h 4072454"/>
              <a:gd name="connsiteX1" fmla="*/ 407172 w 6527558"/>
              <a:gd name="connsiteY1" fmla="*/ 4072454 h 4072454"/>
              <a:gd name="connsiteX2" fmla="*/ 460064 w 6527558"/>
              <a:gd name="connsiteY2" fmla="*/ 187330 h 4072454"/>
              <a:gd name="connsiteX3" fmla="*/ 6527556 w 6527558"/>
              <a:gd name="connsiteY3" fmla="*/ 4019652 h 4072454"/>
              <a:gd name="connsiteX4" fmla="*/ 3109852 w 6527558"/>
              <a:gd name="connsiteY4" fmla="*/ 4007460 h 4072454"/>
              <a:gd name="connsiteX0" fmla="*/ 3109852 w 6612902"/>
              <a:gd name="connsiteY0" fmla="*/ 4009095 h 4074089"/>
              <a:gd name="connsiteX1" fmla="*/ 407172 w 6612902"/>
              <a:gd name="connsiteY1" fmla="*/ 4074089 h 4074089"/>
              <a:gd name="connsiteX2" fmla="*/ 460064 w 6612902"/>
              <a:gd name="connsiteY2" fmla="*/ 188965 h 4074089"/>
              <a:gd name="connsiteX3" fmla="*/ 6612900 w 6612902"/>
              <a:gd name="connsiteY3" fmla="*/ 3996903 h 4074089"/>
              <a:gd name="connsiteX4" fmla="*/ 3109852 w 6612902"/>
              <a:gd name="connsiteY4" fmla="*/ 4009095 h 4074089"/>
              <a:gd name="connsiteX0" fmla="*/ 2715566 w 6218616"/>
              <a:gd name="connsiteY0" fmla="*/ 4009095 h 4074089"/>
              <a:gd name="connsiteX1" fmla="*/ 12886 w 6218616"/>
              <a:gd name="connsiteY1" fmla="*/ 4074089 h 4074089"/>
              <a:gd name="connsiteX2" fmla="*/ 65778 w 6218616"/>
              <a:gd name="connsiteY2" fmla="*/ 188965 h 4074089"/>
              <a:gd name="connsiteX3" fmla="*/ 6218614 w 6218616"/>
              <a:gd name="connsiteY3" fmla="*/ 3996903 h 4074089"/>
              <a:gd name="connsiteX4" fmla="*/ 2715566 w 6218616"/>
              <a:gd name="connsiteY4" fmla="*/ 4009095 h 4074089"/>
              <a:gd name="connsiteX0" fmla="*/ 2765171 w 6268221"/>
              <a:gd name="connsiteY0" fmla="*/ 4009095 h 4074089"/>
              <a:gd name="connsiteX1" fmla="*/ 62491 w 6268221"/>
              <a:gd name="connsiteY1" fmla="*/ 4074089 h 4074089"/>
              <a:gd name="connsiteX2" fmla="*/ 115383 w 6268221"/>
              <a:gd name="connsiteY2" fmla="*/ 188965 h 4074089"/>
              <a:gd name="connsiteX3" fmla="*/ 6268219 w 6268221"/>
              <a:gd name="connsiteY3" fmla="*/ 3996903 h 4074089"/>
              <a:gd name="connsiteX4" fmla="*/ 2765171 w 6268221"/>
              <a:gd name="connsiteY4" fmla="*/ 4009095 h 4074089"/>
              <a:gd name="connsiteX0" fmla="*/ 2770431 w 6273481"/>
              <a:gd name="connsiteY0" fmla="*/ 4009095 h 4074089"/>
              <a:gd name="connsiteX1" fmla="*/ 67751 w 6273481"/>
              <a:gd name="connsiteY1" fmla="*/ 4074089 h 4074089"/>
              <a:gd name="connsiteX2" fmla="*/ 120643 w 6273481"/>
              <a:gd name="connsiteY2" fmla="*/ 188965 h 4074089"/>
              <a:gd name="connsiteX3" fmla="*/ 6273479 w 6273481"/>
              <a:gd name="connsiteY3" fmla="*/ 3996903 h 4074089"/>
              <a:gd name="connsiteX4" fmla="*/ 2770431 w 6273481"/>
              <a:gd name="connsiteY4" fmla="*/ 4009095 h 4074089"/>
              <a:gd name="connsiteX0" fmla="*/ 2770431 w 6273481"/>
              <a:gd name="connsiteY0" fmla="*/ 3903029 h 3968023"/>
              <a:gd name="connsiteX1" fmla="*/ 67751 w 6273481"/>
              <a:gd name="connsiteY1" fmla="*/ 3968023 h 3968023"/>
              <a:gd name="connsiteX2" fmla="*/ 120643 w 6273481"/>
              <a:gd name="connsiteY2" fmla="*/ 82899 h 3968023"/>
              <a:gd name="connsiteX3" fmla="*/ 6273479 w 6273481"/>
              <a:gd name="connsiteY3" fmla="*/ 3890837 h 3968023"/>
              <a:gd name="connsiteX4" fmla="*/ 2770431 w 6273481"/>
              <a:gd name="connsiteY4" fmla="*/ 3903029 h 3968023"/>
              <a:gd name="connsiteX0" fmla="*/ 2778484 w 6281534"/>
              <a:gd name="connsiteY0" fmla="*/ 4032181 h 4097175"/>
              <a:gd name="connsiteX1" fmla="*/ 75804 w 6281534"/>
              <a:gd name="connsiteY1" fmla="*/ 4097175 h 4097175"/>
              <a:gd name="connsiteX2" fmla="*/ 116504 w 6281534"/>
              <a:gd name="connsiteY2" fmla="*/ 77939 h 4097175"/>
              <a:gd name="connsiteX3" fmla="*/ 6281532 w 6281534"/>
              <a:gd name="connsiteY3" fmla="*/ 4019989 h 4097175"/>
              <a:gd name="connsiteX4" fmla="*/ 2778484 w 6281534"/>
              <a:gd name="connsiteY4" fmla="*/ 4032181 h 4097175"/>
              <a:gd name="connsiteX0" fmla="*/ 2778484 w 6281534"/>
              <a:gd name="connsiteY0" fmla="*/ 3993856 h 4058850"/>
              <a:gd name="connsiteX1" fmla="*/ 75804 w 6281534"/>
              <a:gd name="connsiteY1" fmla="*/ 4058850 h 4058850"/>
              <a:gd name="connsiteX2" fmla="*/ 116504 w 6281534"/>
              <a:gd name="connsiteY2" fmla="*/ 39614 h 4058850"/>
              <a:gd name="connsiteX3" fmla="*/ 6281532 w 6281534"/>
              <a:gd name="connsiteY3" fmla="*/ 3981664 h 4058850"/>
              <a:gd name="connsiteX4" fmla="*/ 2778484 w 6281534"/>
              <a:gd name="connsiteY4" fmla="*/ 3993856 h 4058850"/>
              <a:gd name="connsiteX0" fmla="*/ 2778484 w 6281534"/>
              <a:gd name="connsiteY0" fmla="*/ 4059180 h 4124174"/>
              <a:gd name="connsiteX1" fmla="*/ 75804 w 6281534"/>
              <a:gd name="connsiteY1" fmla="*/ 4124174 h 4124174"/>
              <a:gd name="connsiteX2" fmla="*/ 116504 w 6281534"/>
              <a:gd name="connsiteY2" fmla="*/ 104938 h 4124174"/>
              <a:gd name="connsiteX3" fmla="*/ 6281532 w 6281534"/>
              <a:gd name="connsiteY3" fmla="*/ 4046988 h 4124174"/>
              <a:gd name="connsiteX4" fmla="*/ 2778484 w 6281534"/>
              <a:gd name="connsiteY4" fmla="*/ 4059180 h 4124174"/>
              <a:gd name="connsiteX0" fmla="*/ 2778484 w 6281534"/>
              <a:gd name="connsiteY0" fmla="*/ 4055690 h 4120684"/>
              <a:gd name="connsiteX1" fmla="*/ 75804 w 6281534"/>
              <a:gd name="connsiteY1" fmla="*/ 4120684 h 4120684"/>
              <a:gd name="connsiteX2" fmla="*/ 116504 w 6281534"/>
              <a:gd name="connsiteY2" fmla="*/ 101448 h 4120684"/>
              <a:gd name="connsiteX3" fmla="*/ 6281532 w 6281534"/>
              <a:gd name="connsiteY3" fmla="*/ 4043498 h 4120684"/>
              <a:gd name="connsiteX4" fmla="*/ 2778484 w 6281534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2105 w 6494611"/>
              <a:gd name="connsiteY0" fmla="*/ 4055690 h 4120684"/>
              <a:gd name="connsiteX1" fmla="*/ 69425 w 6494611"/>
              <a:gd name="connsiteY1" fmla="*/ 4120684 h 4120684"/>
              <a:gd name="connsiteX2" fmla="*/ 110125 w 6494611"/>
              <a:gd name="connsiteY2" fmla="*/ 101448 h 4120684"/>
              <a:gd name="connsiteX3" fmla="*/ 6494609 w 6494611"/>
              <a:gd name="connsiteY3" fmla="*/ 4043498 h 4120684"/>
              <a:gd name="connsiteX4" fmla="*/ 2772105 w 6494611"/>
              <a:gd name="connsiteY4" fmla="*/ 4055690 h 4120684"/>
              <a:gd name="connsiteX0" fmla="*/ 2702680 w 6425186"/>
              <a:gd name="connsiteY0" fmla="*/ 4055690 h 4120684"/>
              <a:gd name="connsiteX1" fmla="*/ 0 w 6425186"/>
              <a:gd name="connsiteY1" fmla="*/ 4120684 h 4120684"/>
              <a:gd name="connsiteX2" fmla="*/ 40700 w 6425186"/>
              <a:gd name="connsiteY2" fmla="*/ 101448 h 4120684"/>
              <a:gd name="connsiteX3" fmla="*/ 6425184 w 6425186"/>
              <a:gd name="connsiteY3" fmla="*/ 4043498 h 4120684"/>
              <a:gd name="connsiteX4" fmla="*/ 2702680 w 6425186"/>
              <a:gd name="connsiteY4" fmla="*/ 4055690 h 4120684"/>
              <a:gd name="connsiteX0" fmla="*/ 2702680 w 6425186"/>
              <a:gd name="connsiteY0" fmla="*/ 4137550 h 4202544"/>
              <a:gd name="connsiteX1" fmla="*/ 0 w 6425186"/>
              <a:gd name="connsiteY1" fmla="*/ 4202544 h 4202544"/>
              <a:gd name="connsiteX2" fmla="*/ 455228 w 6425186"/>
              <a:gd name="connsiteY2" fmla="*/ 97964 h 4202544"/>
              <a:gd name="connsiteX3" fmla="*/ 6425184 w 6425186"/>
              <a:gd name="connsiteY3" fmla="*/ 4125358 h 4202544"/>
              <a:gd name="connsiteX4" fmla="*/ 2702680 w 6425186"/>
              <a:gd name="connsiteY4" fmla="*/ 4137550 h 4202544"/>
              <a:gd name="connsiteX0" fmla="*/ 2275960 w 5998466"/>
              <a:gd name="connsiteY0" fmla="*/ 4137550 h 4146630"/>
              <a:gd name="connsiteX1" fmla="*/ 0 w 5998466"/>
              <a:gd name="connsiteY1" fmla="*/ 3934320 h 4146630"/>
              <a:gd name="connsiteX2" fmla="*/ 28508 w 5998466"/>
              <a:gd name="connsiteY2" fmla="*/ 97964 h 4146630"/>
              <a:gd name="connsiteX3" fmla="*/ 5998464 w 5998466"/>
              <a:gd name="connsiteY3" fmla="*/ 4125358 h 4146630"/>
              <a:gd name="connsiteX4" fmla="*/ 2275960 w 5998466"/>
              <a:gd name="connsiteY4" fmla="*/ 4137550 h 4146630"/>
              <a:gd name="connsiteX0" fmla="*/ 2970904 w 5998466"/>
              <a:gd name="connsiteY0" fmla="*/ 3918094 h 4125358"/>
              <a:gd name="connsiteX1" fmla="*/ 0 w 5998466"/>
              <a:gd name="connsiteY1" fmla="*/ 3934320 h 4125358"/>
              <a:gd name="connsiteX2" fmla="*/ 28508 w 5998466"/>
              <a:gd name="connsiteY2" fmla="*/ 97964 h 4125358"/>
              <a:gd name="connsiteX3" fmla="*/ 5998464 w 5998466"/>
              <a:gd name="connsiteY3" fmla="*/ 4125358 h 4125358"/>
              <a:gd name="connsiteX4" fmla="*/ 2970904 w 5998466"/>
              <a:gd name="connsiteY4" fmla="*/ 3918094 h 4125358"/>
              <a:gd name="connsiteX0" fmla="*/ 2970904 w 5961890"/>
              <a:gd name="connsiteY0" fmla="*/ 3926972 h 3943198"/>
              <a:gd name="connsiteX1" fmla="*/ 0 w 5961890"/>
              <a:gd name="connsiteY1" fmla="*/ 3943198 h 3943198"/>
              <a:gd name="connsiteX2" fmla="*/ 28508 w 5961890"/>
              <a:gd name="connsiteY2" fmla="*/ 106842 h 3943198"/>
              <a:gd name="connsiteX3" fmla="*/ 5961888 w 5961890"/>
              <a:gd name="connsiteY3" fmla="*/ 3926972 h 3943198"/>
              <a:gd name="connsiteX4" fmla="*/ 2970904 w 5961890"/>
              <a:gd name="connsiteY4" fmla="*/ 3926972 h 3943198"/>
              <a:gd name="connsiteX0" fmla="*/ 2970904 w 5961890"/>
              <a:gd name="connsiteY0" fmla="*/ 3939436 h 3955662"/>
              <a:gd name="connsiteX1" fmla="*/ 0 w 5961890"/>
              <a:gd name="connsiteY1" fmla="*/ 3955662 h 3955662"/>
              <a:gd name="connsiteX2" fmla="*/ 28508 w 5961890"/>
              <a:gd name="connsiteY2" fmla="*/ 119306 h 3955662"/>
              <a:gd name="connsiteX3" fmla="*/ 5961888 w 5961890"/>
              <a:gd name="connsiteY3" fmla="*/ 3939436 h 3955662"/>
              <a:gd name="connsiteX4" fmla="*/ 2970904 w 5961890"/>
              <a:gd name="connsiteY4" fmla="*/ 3939436 h 3955662"/>
              <a:gd name="connsiteX0" fmla="*/ 2970904 w 5961890"/>
              <a:gd name="connsiteY0" fmla="*/ 3829222 h 3845448"/>
              <a:gd name="connsiteX1" fmla="*/ 0 w 5961890"/>
              <a:gd name="connsiteY1" fmla="*/ 3845448 h 3845448"/>
              <a:gd name="connsiteX2" fmla="*/ 28508 w 5961890"/>
              <a:gd name="connsiteY2" fmla="*/ 9092 h 3845448"/>
              <a:gd name="connsiteX3" fmla="*/ 5961888 w 5961890"/>
              <a:gd name="connsiteY3" fmla="*/ 3829222 h 3845448"/>
              <a:gd name="connsiteX4" fmla="*/ 2970904 w 5961890"/>
              <a:gd name="connsiteY4" fmla="*/ 3829222 h 3845448"/>
              <a:gd name="connsiteX0" fmla="*/ 2970904 w 5961890"/>
              <a:gd name="connsiteY0" fmla="*/ 3865513 h 3881739"/>
              <a:gd name="connsiteX1" fmla="*/ 0 w 5961890"/>
              <a:gd name="connsiteY1" fmla="*/ 3881739 h 3881739"/>
              <a:gd name="connsiteX2" fmla="*/ 28508 w 5961890"/>
              <a:gd name="connsiteY2" fmla="*/ 8807 h 3881739"/>
              <a:gd name="connsiteX3" fmla="*/ 5961888 w 5961890"/>
              <a:gd name="connsiteY3" fmla="*/ 3865513 h 3881739"/>
              <a:gd name="connsiteX4" fmla="*/ 2970904 w 5961890"/>
              <a:gd name="connsiteY4" fmla="*/ 3865513 h 3881739"/>
              <a:gd name="connsiteX0" fmla="*/ 2970904 w 5900930"/>
              <a:gd name="connsiteY0" fmla="*/ 3865797 h 3882023"/>
              <a:gd name="connsiteX1" fmla="*/ 0 w 5900930"/>
              <a:gd name="connsiteY1" fmla="*/ 3882023 h 3882023"/>
              <a:gd name="connsiteX2" fmla="*/ 28508 w 5900930"/>
              <a:gd name="connsiteY2" fmla="*/ 9091 h 3882023"/>
              <a:gd name="connsiteX3" fmla="*/ 5900928 w 5900930"/>
              <a:gd name="connsiteY3" fmla="*/ 3829221 h 3882023"/>
              <a:gd name="connsiteX4" fmla="*/ 2970904 w 5900930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893628 w 5872421"/>
              <a:gd name="connsiteY0" fmla="*/ 3829221 h 3832830"/>
              <a:gd name="connsiteX1" fmla="*/ 33486 w 5872421"/>
              <a:gd name="connsiteY1" fmla="*/ 3184599 h 3832830"/>
              <a:gd name="connsiteX2" fmla="*/ 0 w 5872421"/>
              <a:gd name="connsiteY2" fmla="*/ 9091 h 3832830"/>
              <a:gd name="connsiteX3" fmla="*/ 5872420 w 5872421"/>
              <a:gd name="connsiteY3" fmla="*/ 3829221 h 3832830"/>
              <a:gd name="connsiteX4" fmla="*/ 2893628 w 5872421"/>
              <a:gd name="connsiteY4" fmla="*/ 3829221 h 3832830"/>
              <a:gd name="connsiteX0" fmla="*/ 2860142 w 5838935"/>
              <a:gd name="connsiteY0" fmla="*/ 3829221 h 3832830"/>
              <a:gd name="connsiteX1" fmla="*/ 0 w 5838935"/>
              <a:gd name="connsiteY1" fmla="*/ 3184599 h 3832830"/>
              <a:gd name="connsiteX2" fmla="*/ 13009 w 5838935"/>
              <a:gd name="connsiteY2" fmla="*/ 9091 h 3832830"/>
              <a:gd name="connsiteX3" fmla="*/ 5838934 w 5838935"/>
              <a:gd name="connsiteY3" fmla="*/ 3829221 h 3832830"/>
              <a:gd name="connsiteX4" fmla="*/ 2860142 w 5838935"/>
              <a:gd name="connsiteY4" fmla="*/ 3829221 h 3832830"/>
              <a:gd name="connsiteX0" fmla="*/ 2877613 w 5856406"/>
              <a:gd name="connsiteY0" fmla="*/ 3829221 h 3832830"/>
              <a:gd name="connsiteX1" fmla="*/ 17471 w 5856406"/>
              <a:gd name="connsiteY1" fmla="*/ 31845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921102 w 5899895"/>
              <a:gd name="connsiteY0" fmla="*/ 3829221 h 3832830"/>
              <a:gd name="connsiteX1" fmla="*/ 0 w 5899895"/>
              <a:gd name="connsiteY1" fmla="*/ 3438599 h 3832830"/>
              <a:gd name="connsiteX2" fmla="*/ 43489 w 5899895"/>
              <a:gd name="connsiteY2" fmla="*/ 9091 h 3832830"/>
              <a:gd name="connsiteX3" fmla="*/ 5899894 w 5899895"/>
              <a:gd name="connsiteY3" fmla="*/ 3829221 h 3832830"/>
              <a:gd name="connsiteX4" fmla="*/ 2921102 w 5899895"/>
              <a:gd name="connsiteY4" fmla="*/ 3829221 h 3832830"/>
              <a:gd name="connsiteX0" fmla="*/ 2923285 w 5902078"/>
              <a:gd name="connsiteY0" fmla="*/ 3829221 h 3832830"/>
              <a:gd name="connsiteX1" fmla="*/ 2183 w 5902078"/>
              <a:gd name="connsiteY1" fmla="*/ 3438599 h 3832830"/>
              <a:gd name="connsiteX2" fmla="*/ 45672 w 5902078"/>
              <a:gd name="connsiteY2" fmla="*/ 9091 h 3832830"/>
              <a:gd name="connsiteX3" fmla="*/ 5902077 w 5902078"/>
              <a:gd name="connsiteY3" fmla="*/ 3829221 h 3832830"/>
              <a:gd name="connsiteX4" fmla="*/ 2923285 w 5902078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5856405 w 5856405"/>
              <a:gd name="connsiteY0" fmla="*/ 3831645 h 4041255"/>
              <a:gd name="connsiteX1" fmla="*/ 7311 w 5856405"/>
              <a:gd name="connsiteY1" fmla="*/ 3166703 h 4041255"/>
              <a:gd name="connsiteX2" fmla="*/ 0 w 5856405"/>
              <a:gd name="connsiteY2" fmla="*/ 11515 h 4041255"/>
              <a:gd name="connsiteX3" fmla="*/ 5856405 w 5856405"/>
              <a:gd name="connsiteY3" fmla="*/ 3831645 h 4041255"/>
              <a:gd name="connsiteX0" fmla="*/ 5663365 w 5663365"/>
              <a:gd name="connsiteY0" fmla="*/ 3160177 h 3605647"/>
              <a:gd name="connsiteX1" fmla="*/ 7311 w 5663365"/>
              <a:gd name="connsiteY1" fmla="*/ 3175955 h 3605647"/>
              <a:gd name="connsiteX2" fmla="*/ 0 w 5663365"/>
              <a:gd name="connsiteY2" fmla="*/ 20767 h 3605647"/>
              <a:gd name="connsiteX3" fmla="*/ 5663365 w 5663365"/>
              <a:gd name="connsiteY3" fmla="*/ 3160177 h 3605647"/>
              <a:gd name="connsiteX0" fmla="*/ 5663365 w 5663365"/>
              <a:gd name="connsiteY0" fmla="*/ 3159521 h 3604991"/>
              <a:gd name="connsiteX1" fmla="*/ 7311 w 5663365"/>
              <a:gd name="connsiteY1" fmla="*/ 3175299 h 3604991"/>
              <a:gd name="connsiteX2" fmla="*/ 0 w 5663365"/>
              <a:gd name="connsiteY2" fmla="*/ 20111 h 3604991"/>
              <a:gd name="connsiteX3" fmla="*/ 5663365 w 5663365"/>
              <a:gd name="connsiteY3" fmla="*/ 3159521 h 3604991"/>
              <a:gd name="connsiteX0" fmla="*/ 5663365 w 5663365"/>
              <a:gd name="connsiteY0" fmla="*/ 3159521 h 3451523"/>
              <a:gd name="connsiteX1" fmla="*/ 7311 w 5663365"/>
              <a:gd name="connsiteY1" fmla="*/ 3175299 h 3451523"/>
              <a:gd name="connsiteX2" fmla="*/ 0 w 5663365"/>
              <a:gd name="connsiteY2" fmla="*/ 20111 h 3451523"/>
              <a:gd name="connsiteX3" fmla="*/ 5663365 w 5663365"/>
              <a:gd name="connsiteY3" fmla="*/ 3159521 h 3451523"/>
              <a:gd name="connsiteX0" fmla="*/ 5663365 w 5663395"/>
              <a:gd name="connsiteY0" fmla="*/ 3159521 h 3176172"/>
              <a:gd name="connsiteX1" fmla="*/ 7311 w 5663395"/>
              <a:gd name="connsiteY1" fmla="*/ 3175299 h 3176172"/>
              <a:gd name="connsiteX2" fmla="*/ 0 w 5663395"/>
              <a:gd name="connsiteY2" fmla="*/ 20111 h 3176172"/>
              <a:gd name="connsiteX3" fmla="*/ 5663365 w 5663395"/>
              <a:gd name="connsiteY3" fmla="*/ 3159521 h 3176172"/>
              <a:gd name="connsiteX0" fmla="*/ 5683685 w 5683707"/>
              <a:gd name="connsiteY0" fmla="*/ 3278005 h 3278005"/>
              <a:gd name="connsiteX1" fmla="*/ 7311 w 5683707"/>
              <a:gd name="connsiteY1" fmla="*/ 3171863 h 3278005"/>
              <a:gd name="connsiteX2" fmla="*/ 0 w 5683707"/>
              <a:gd name="connsiteY2" fmla="*/ 16675 h 3278005"/>
              <a:gd name="connsiteX3" fmla="*/ 5683685 w 5683707"/>
              <a:gd name="connsiteY3" fmla="*/ 3278005 h 3278005"/>
              <a:gd name="connsiteX0" fmla="*/ 5653205 w 5653241"/>
              <a:gd name="connsiteY0" fmla="*/ 3179190 h 3179190"/>
              <a:gd name="connsiteX1" fmla="*/ 7311 w 5653241"/>
              <a:gd name="connsiteY1" fmla="*/ 3174648 h 3179190"/>
              <a:gd name="connsiteX2" fmla="*/ 0 w 5653241"/>
              <a:gd name="connsiteY2" fmla="*/ 19460 h 3179190"/>
              <a:gd name="connsiteX3" fmla="*/ 5653205 w 5653241"/>
              <a:gd name="connsiteY3" fmla="*/ 3179190 h 3179190"/>
              <a:gd name="connsiteX0" fmla="*/ 5876725 w 5876729"/>
              <a:gd name="connsiteY0" fmla="*/ 3179190 h 3179190"/>
              <a:gd name="connsiteX1" fmla="*/ 7311 w 5876729"/>
              <a:gd name="connsiteY1" fmla="*/ 3174648 h 3179190"/>
              <a:gd name="connsiteX2" fmla="*/ 0 w 5876729"/>
              <a:gd name="connsiteY2" fmla="*/ 19460 h 3179190"/>
              <a:gd name="connsiteX3" fmla="*/ 5876725 w 5876729"/>
              <a:gd name="connsiteY3" fmla="*/ 3179190 h 3179190"/>
              <a:gd name="connsiteX0" fmla="*/ 5450005 w 5451189"/>
              <a:gd name="connsiteY0" fmla="*/ 3437322 h 3437322"/>
              <a:gd name="connsiteX1" fmla="*/ 7311 w 5451189"/>
              <a:gd name="connsiteY1" fmla="*/ 3168620 h 3437322"/>
              <a:gd name="connsiteX2" fmla="*/ 0 w 5451189"/>
              <a:gd name="connsiteY2" fmla="*/ 13432 h 3437322"/>
              <a:gd name="connsiteX3" fmla="*/ 5450005 w 5451189"/>
              <a:gd name="connsiteY3" fmla="*/ 3437322 h 3437322"/>
              <a:gd name="connsiteX0" fmla="*/ 5450005 w 5450006"/>
              <a:gd name="connsiteY0" fmla="*/ 3437322 h 3437322"/>
              <a:gd name="connsiteX1" fmla="*/ 7311 w 5450006"/>
              <a:gd name="connsiteY1" fmla="*/ 3168620 h 3437322"/>
              <a:gd name="connsiteX2" fmla="*/ 0 w 5450006"/>
              <a:gd name="connsiteY2" fmla="*/ 13432 h 3437322"/>
              <a:gd name="connsiteX3" fmla="*/ 5450005 w 5450006"/>
              <a:gd name="connsiteY3" fmla="*/ 3437322 h 3437322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5"/>
              <a:gd name="connsiteY0" fmla="*/ 3179190 h 3179190"/>
              <a:gd name="connsiteX1" fmla="*/ 7311 w 5399205"/>
              <a:gd name="connsiteY1" fmla="*/ 3174648 h 3179190"/>
              <a:gd name="connsiteX2" fmla="*/ 0 w 5399205"/>
              <a:gd name="connsiteY2" fmla="*/ 19460 h 3179190"/>
              <a:gd name="connsiteX3" fmla="*/ 5399205 w 5399205"/>
              <a:gd name="connsiteY3" fmla="*/ 3179190 h 3179190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205" h="3171246">
                <a:moveTo>
                  <a:pt x="5399205" y="3171246"/>
                </a:moveTo>
                <a:cubicBezTo>
                  <a:pt x="5400424" y="3158631"/>
                  <a:pt x="1907939" y="3173472"/>
                  <a:pt x="7311" y="3166704"/>
                </a:cubicBezTo>
                <a:cubicBezTo>
                  <a:pt x="4592" y="-487504"/>
                  <a:pt x="12192" y="40636"/>
                  <a:pt x="0" y="11516"/>
                </a:cubicBezTo>
                <a:cubicBezTo>
                  <a:pt x="2940304" y="8812"/>
                  <a:pt x="4177973" y="775217"/>
                  <a:pt x="5399205" y="3171246"/>
                </a:cubicBezTo>
                <a:close/>
              </a:path>
            </a:pathLst>
          </a:custGeom>
          <a:noFill/>
          <a:effectLst>
            <a:outerShdw dist="50800" dir="21540000" sx="102000" sy="102000" algn="ctr" rotWithShape="0">
              <a:schemeClr val="bg1"/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B4CC7C-A478-F144-B0C9-75B96E6E6F2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40" y="450761"/>
            <a:ext cx="2418528" cy="184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820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326EB-8CEA-47A9-B911-A97DDF17B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1130" y="664982"/>
            <a:ext cx="7840717" cy="653760"/>
          </a:xfrm>
          <a:prstGeom prst="rect">
            <a:avLst/>
          </a:prstGeom>
          <a:noFill/>
        </p:spPr>
        <p:txBody>
          <a:bodyPr anchor="b">
            <a:normAutofit/>
          </a:bodyPr>
          <a:lstStyle>
            <a:lvl1pPr algn="l">
              <a:defRPr sz="3600" cap="none" baseline="0">
                <a:solidFill>
                  <a:schemeClr val="tx2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Section Divider: Insert Section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ABDED-3464-4790-AC55-DF409132FAF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1130" y="1410214"/>
            <a:ext cx="7840718" cy="65376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l">
              <a:buNone/>
              <a:defRPr sz="3000" baseline="0">
                <a:solidFill>
                  <a:srgbClr val="3D3D3D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Insert Section Subtitle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88642121-8814-DC4A-8BFF-0CC3B30E458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78" y="3688814"/>
            <a:ext cx="5399205" cy="3171246"/>
          </a:xfrm>
          <a:custGeom>
            <a:avLst/>
            <a:gdLst>
              <a:gd name="connsiteX0" fmla="*/ 0 w 10623176"/>
              <a:gd name="connsiteY0" fmla="*/ 4941794 h 9883588"/>
              <a:gd name="connsiteX1" fmla="*/ 5311588 w 10623176"/>
              <a:gd name="connsiteY1" fmla="*/ 0 h 9883588"/>
              <a:gd name="connsiteX2" fmla="*/ 10623176 w 10623176"/>
              <a:gd name="connsiteY2" fmla="*/ 4941794 h 9883588"/>
              <a:gd name="connsiteX3" fmla="*/ 5311588 w 10623176"/>
              <a:gd name="connsiteY3" fmla="*/ 9883588 h 9883588"/>
              <a:gd name="connsiteX4" fmla="*/ 0 w 10623176"/>
              <a:gd name="connsiteY4" fmla="*/ 4941794 h 9883588"/>
              <a:gd name="connsiteX0" fmla="*/ 24381 w 6112133"/>
              <a:gd name="connsiteY0" fmla="*/ 3571460 h 9930821"/>
              <a:gd name="connsiteX1" fmla="*/ 800545 w 6112133"/>
              <a:gd name="connsiteY1" fmla="*/ 31746 h 9930821"/>
              <a:gd name="connsiteX2" fmla="*/ 6112133 w 6112133"/>
              <a:gd name="connsiteY2" fmla="*/ 4973540 h 9930821"/>
              <a:gd name="connsiteX3" fmla="*/ 800545 w 6112133"/>
              <a:gd name="connsiteY3" fmla="*/ 9915334 h 9930821"/>
              <a:gd name="connsiteX4" fmla="*/ 24381 w 6112133"/>
              <a:gd name="connsiteY4" fmla="*/ 3571460 h 9930821"/>
              <a:gd name="connsiteX0" fmla="*/ 21929 w 6121873"/>
              <a:gd name="connsiteY0" fmla="*/ 3663517 h 9923414"/>
              <a:gd name="connsiteX1" fmla="*/ 810285 w 6121873"/>
              <a:gd name="connsiteY1" fmla="*/ 26267 h 9923414"/>
              <a:gd name="connsiteX2" fmla="*/ 6121873 w 6121873"/>
              <a:gd name="connsiteY2" fmla="*/ 4968061 h 9923414"/>
              <a:gd name="connsiteX3" fmla="*/ 810285 w 6121873"/>
              <a:gd name="connsiteY3" fmla="*/ 9909855 h 9923414"/>
              <a:gd name="connsiteX4" fmla="*/ 21929 w 6121873"/>
              <a:gd name="connsiteY4" fmla="*/ 3663517 h 9923414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1954 w 6466554"/>
              <a:gd name="connsiteY0" fmla="*/ 3637250 h 4851308"/>
              <a:gd name="connsiteX1" fmla="*/ 1240310 w 6466554"/>
              <a:gd name="connsiteY1" fmla="*/ 0 h 4851308"/>
              <a:gd name="connsiteX2" fmla="*/ 6466554 w 6466554"/>
              <a:gd name="connsiteY2" fmla="*/ 3637250 h 4851308"/>
              <a:gd name="connsiteX3" fmla="*/ 484406 w 6466554"/>
              <a:gd name="connsiteY3" fmla="*/ 3641284 h 4851308"/>
              <a:gd name="connsiteX4" fmla="*/ 451954 w 6466554"/>
              <a:gd name="connsiteY4" fmla="*/ 3637250 h 4851308"/>
              <a:gd name="connsiteX0" fmla="*/ 449936 w 6464536"/>
              <a:gd name="connsiteY0" fmla="*/ 3649442 h 4863500"/>
              <a:gd name="connsiteX1" fmla="*/ 445812 w 6464536"/>
              <a:gd name="connsiteY1" fmla="*/ 0 h 4863500"/>
              <a:gd name="connsiteX2" fmla="*/ 6464536 w 6464536"/>
              <a:gd name="connsiteY2" fmla="*/ 3649442 h 4863500"/>
              <a:gd name="connsiteX3" fmla="*/ 482388 w 6464536"/>
              <a:gd name="connsiteY3" fmla="*/ 3653476 h 4863500"/>
              <a:gd name="connsiteX4" fmla="*/ 449936 w 6464536"/>
              <a:gd name="connsiteY4" fmla="*/ 3649442 h 4863500"/>
              <a:gd name="connsiteX0" fmla="*/ 612495 w 6627095"/>
              <a:gd name="connsiteY0" fmla="*/ 3759557 h 4973615"/>
              <a:gd name="connsiteX1" fmla="*/ 608371 w 6627095"/>
              <a:gd name="connsiteY1" fmla="*/ 110115 h 4973615"/>
              <a:gd name="connsiteX2" fmla="*/ 6627095 w 6627095"/>
              <a:gd name="connsiteY2" fmla="*/ 3759557 h 4973615"/>
              <a:gd name="connsiteX3" fmla="*/ 644947 w 6627095"/>
              <a:gd name="connsiteY3" fmla="*/ 3763591 h 4973615"/>
              <a:gd name="connsiteX4" fmla="*/ 612495 w 6627095"/>
              <a:gd name="connsiteY4" fmla="*/ 3759557 h 4973615"/>
              <a:gd name="connsiteX0" fmla="*/ 420250 w 6434850"/>
              <a:gd name="connsiteY0" fmla="*/ 3717008 h 4931066"/>
              <a:gd name="connsiteX1" fmla="*/ 416126 w 6434850"/>
              <a:gd name="connsiteY1" fmla="*/ 67566 h 4931066"/>
              <a:gd name="connsiteX2" fmla="*/ 6434850 w 6434850"/>
              <a:gd name="connsiteY2" fmla="*/ 3717008 h 4931066"/>
              <a:gd name="connsiteX3" fmla="*/ 452702 w 6434850"/>
              <a:gd name="connsiteY3" fmla="*/ 3721042 h 4931066"/>
              <a:gd name="connsiteX4" fmla="*/ 420250 w 6434850"/>
              <a:gd name="connsiteY4" fmla="*/ 3717008 h 4931066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18860 w 6433460"/>
              <a:gd name="connsiteY0" fmla="*/ 3837936 h 5051994"/>
              <a:gd name="connsiteX1" fmla="*/ 378160 w 6433460"/>
              <a:gd name="connsiteY1" fmla="*/ 90958 h 5051994"/>
              <a:gd name="connsiteX2" fmla="*/ 6433460 w 6433460"/>
              <a:gd name="connsiteY2" fmla="*/ 3837936 h 5051994"/>
              <a:gd name="connsiteX3" fmla="*/ 451312 w 6433460"/>
              <a:gd name="connsiteY3" fmla="*/ 3841970 h 5051994"/>
              <a:gd name="connsiteX4" fmla="*/ 418860 w 6433460"/>
              <a:gd name="connsiteY4" fmla="*/ 3837936 h 5051994"/>
              <a:gd name="connsiteX0" fmla="*/ 472187 w 6486787"/>
              <a:gd name="connsiteY0" fmla="*/ 3746995 h 4961053"/>
              <a:gd name="connsiteX1" fmla="*/ 488323 w 6486787"/>
              <a:gd name="connsiteY1" fmla="*/ 3775413 h 4961053"/>
              <a:gd name="connsiteX2" fmla="*/ 431487 w 6486787"/>
              <a:gd name="connsiteY2" fmla="*/ 17 h 4961053"/>
              <a:gd name="connsiteX3" fmla="*/ 6486787 w 6486787"/>
              <a:gd name="connsiteY3" fmla="*/ 3746995 h 4961053"/>
              <a:gd name="connsiteX4" fmla="*/ 504639 w 6486787"/>
              <a:gd name="connsiteY4" fmla="*/ 3751029 h 4961053"/>
              <a:gd name="connsiteX5" fmla="*/ 472187 w 6486787"/>
              <a:gd name="connsiteY5" fmla="*/ 3746995 h 4961053"/>
              <a:gd name="connsiteX0" fmla="*/ 4 w 7209420"/>
              <a:gd name="connsiteY0" fmla="*/ 4490707 h 4933934"/>
              <a:gd name="connsiteX1" fmla="*/ 1210956 w 7209420"/>
              <a:gd name="connsiteY1" fmla="*/ 3775413 h 4933934"/>
              <a:gd name="connsiteX2" fmla="*/ 1154120 w 7209420"/>
              <a:gd name="connsiteY2" fmla="*/ 17 h 4933934"/>
              <a:gd name="connsiteX3" fmla="*/ 7209420 w 7209420"/>
              <a:gd name="connsiteY3" fmla="*/ 3746995 h 4933934"/>
              <a:gd name="connsiteX4" fmla="*/ 1227272 w 7209420"/>
              <a:gd name="connsiteY4" fmla="*/ 3751029 h 4933934"/>
              <a:gd name="connsiteX5" fmla="*/ 4 w 7209420"/>
              <a:gd name="connsiteY5" fmla="*/ 4490707 h 4933934"/>
              <a:gd name="connsiteX0" fmla="*/ 15510 w 7224926"/>
              <a:gd name="connsiteY0" fmla="*/ 4490707 h 4716995"/>
              <a:gd name="connsiteX1" fmla="*/ 1226462 w 7224926"/>
              <a:gd name="connsiteY1" fmla="*/ 3775413 h 4716995"/>
              <a:gd name="connsiteX2" fmla="*/ 1169626 w 7224926"/>
              <a:gd name="connsiteY2" fmla="*/ 17 h 4716995"/>
              <a:gd name="connsiteX3" fmla="*/ 7224926 w 7224926"/>
              <a:gd name="connsiteY3" fmla="*/ 3746995 h 4716995"/>
              <a:gd name="connsiteX4" fmla="*/ 1072090 w 7224926"/>
              <a:gd name="connsiteY4" fmla="*/ 2690325 h 4716995"/>
              <a:gd name="connsiteX5" fmla="*/ 15510 w 7224926"/>
              <a:gd name="connsiteY5" fmla="*/ 4490707 h 4716995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90"/>
              <a:gd name="connsiteY0" fmla="*/ 3722611 h 4040880"/>
              <a:gd name="connsiteX1" fmla="*/ 488324 w 6486790"/>
              <a:gd name="connsiteY1" fmla="*/ 3775413 h 4040880"/>
              <a:gd name="connsiteX2" fmla="*/ 431488 w 6486790"/>
              <a:gd name="connsiteY2" fmla="*/ 17 h 4040880"/>
              <a:gd name="connsiteX3" fmla="*/ 6486788 w 6486790"/>
              <a:gd name="connsiteY3" fmla="*/ 3746995 h 4040880"/>
              <a:gd name="connsiteX4" fmla="*/ 3032508 w 6486790"/>
              <a:gd name="connsiteY4" fmla="*/ 3722611 h 4040880"/>
              <a:gd name="connsiteX0" fmla="*/ 3032508 w 6486790"/>
              <a:gd name="connsiteY0" fmla="*/ 3722611 h 3775413"/>
              <a:gd name="connsiteX1" fmla="*/ 488324 w 6486790"/>
              <a:gd name="connsiteY1" fmla="*/ 3775413 h 3775413"/>
              <a:gd name="connsiteX2" fmla="*/ 431488 w 6486790"/>
              <a:gd name="connsiteY2" fmla="*/ 17 h 3775413"/>
              <a:gd name="connsiteX3" fmla="*/ 6486788 w 6486790"/>
              <a:gd name="connsiteY3" fmla="*/ 3746995 h 3775413"/>
              <a:gd name="connsiteX4" fmla="*/ 3032508 w 6486790"/>
              <a:gd name="connsiteY4" fmla="*/ 3722611 h 3775413"/>
              <a:gd name="connsiteX0" fmla="*/ 3061084 w 6515366"/>
              <a:gd name="connsiteY0" fmla="*/ 3722611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061084 w 6515366"/>
              <a:gd name="connsiteY4" fmla="*/ 3722611 h 3885141"/>
              <a:gd name="connsiteX0" fmla="*/ 3109852 w 6515366"/>
              <a:gd name="connsiteY0" fmla="*/ 3820147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109852 w 6515366"/>
              <a:gd name="connsiteY4" fmla="*/ 3820147 h 3885141"/>
              <a:gd name="connsiteX0" fmla="*/ 3109852 w 6527558"/>
              <a:gd name="connsiteY0" fmla="*/ 3820146 h 3885140"/>
              <a:gd name="connsiteX1" fmla="*/ 407172 w 6527558"/>
              <a:gd name="connsiteY1" fmla="*/ 3885140 h 3885140"/>
              <a:gd name="connsiteX2" fmla="*/ 460064 w 6527558"/>
              <a:gd name="connsiteY2" fmla="*/ 16 h 3885140"/>
              <a:gd name="connsiteX3" fmla="*/ 6527556 w 6527558"/>
              <a:gd name="connsiteY3" fmla="*/ 3832338 h 3885140"/>
              <a:gd name="connsiteX4" fmla="*/ 3109852 w 6527558"/>
              <a:gd name="connsiteY4" fmla="*/ 3820146 h 3885140"/>
              <a:gd name="connsiteX0" fmla="*/ 3109852 w 6527558"/>
              <a:gd name="connsiteY0" fmla="*/ 4007460 h 4072454"/>
              <a:gd name="connsiteX1" fmla="*/ 407172 w 6527558"/>
              <a:gd name="connsiteY1" fmla="*/ 4072454 h 4072454"/>
              <a:gd name="connsiteX2" fmla="*/ 460064 w 6527558"/>
              <a:gd name="connsiteY2" fmla="*/ 187330 h 4072454"/>
              <a:gd name="connsiteX3" fmla="*/ 6527556 w 6527558"/>
              <a:gd name="connsiteY3" fmla="*/ 4019652 h 4072454"/>
              <a:gd name="connsiteX4" fmla="*/ 3109852 w 6527558"/>
              <a:gd name="connsiteY4" fmla="*/ 4007460 h 4072454"/>
              <a:gd name="connsiteX0" fmla="*/ 3109852 w 6612902"/>
              <a:gd name="connsiteY0" fmla="*/ 4009095 h 4074089"/>
              <a:gd name="connsiteX1" fmla="*/ 407172 w 6612902"/>
              <a:gd name="connsiteY1" fmla="*/ 4074089 h 4074089"/>
              <a:gd name="connsiteX2" fmla="*/ 460064 w 6612902"/>
              <a:gd name="connsiteY2" fmla="*/ 188965 h 4074089"/>
              <a:gd name="connsiteX3" fmla="*/ 6612900 w 6612902"/>
              <a:gd name="connsiteY3" fmla="*/ 3996903 h 4074089"/>
              <a:gd name="connsiteX4" fmla="*/ 3109852 w 6612902"/>
              <a:gd name="connsiteY4" fmla="*/ 4009095 h 4074089"/>
              <a:gd name="connsiteX0" fmla="*/ 2715566 w 6218616"/>
              <a:gd name="connsiteY0" fmla="*/ 4009095 h 4074089"/>
              <a:gd name="connsiteX1" fmla="*/ 12886 w 6218616"/>
              <a:gd name="connsiteY1" fmla="*/ 4074089 h 4074089"/>
              <a:gd name="connsiteX2" fmla="*/ 65778 w 6218616"/>
              <a:gd name="connsiteY2" fmla="*/ 188965 h 4074089"/>
              <a:gd name="connsiteX3" fmla="*/ 6218614 w 6218616"/>
              <a:gd name="connsiteY3" fmla="*/ 3996903 h 4074089"/>
              <a:gd name="connsiteX4" fmla="*/ 2715566 w 6218616"/>
              <a:gd name="connsiteY4" fmla="*/ 4009095 h 4074089"/>
              <a:gd name="connsiteX0" fmla="*/ 2765171 w 6268221"/>
              <a:gd name="connsiteY0" fmla="*/ 4009095 h 4074089"/>
              <a:gd name="connsiteX1" fmla="*/ 62491 w 6268221"/>
              <a:gd name="connsiteY1" fmla="*/ 4074089 h 4074089"/>
              <a:gd name="connsiteX2" fmla="*/ 115383 w 6268221"/>
              <a:gd name="connsiteY2" fmla="*/ 188965 h 4074089"/>
              <a:gd name="connsiteX3" fmla="*/ 6268219 w 6268221"/>
              <a:gd name="connsiteY3" fmla="*/ 3996903 h 4074089"/>
              <a:gd name="connsiteX4" fmla="*/ 2765171 w 6268221"/>
              <a:gd name="connsiteY4" fmla="*/ 4009095 h 4074089"/>
              <a:gd name="connsiteX0" fmla="*/ 2770431 w 6273481"/>
              <a:gd name="connsiteY0" fmla="*/ 4009095 h 4074089"/>
              <a:gd name="connsiteX1" fmla="*/ 67751 w 6273481"/>
              <a:gd name="connsiteY1" fmla="*/ 4074089 h 4074089"/>
              <a:gd name="connsiteX2" fmla="*/ 120643 w 6273481"/>
              <a:gd name="connsiteY2" fmla="*/ 188965 h 4074089"/>
              <a:gd name="connsiteX3" fmla="*/ 6273479 w 6273481"/>
              <a:gd name="connsiteY3" fmla="*/ 3996903 h 4074089"/>
              <a:gd name="connsiteX4" fmla="*/ 2770431 w 6273481"/>
              <a:gd name="connsiteY4" fmla="*/ 4009095 h 4074089"/>
              <a:gd name="connsiteX0" fmla="*/ 2770431 w 6273481"/>
              <a:gd name="connsiteY0" fmla="*/ 3903029 h 3968023"/>
              <a:gd name="connsiteX1" fmla="*/ 67751 w 6273481"/>
              <a:gd name="connsiteY1" fmla="*/ 3968023 h 3968023"/>
              <a:gd name="connsiteX2" fmla="*/ 120643 w 6273481"/>
              <a:gd name="connsiteY2" fmla="*/ 82899 h 3968023"/>
              <a:gd name="connsiteX3" fmla="*/ 6273479 w 6273481"/>
              <a:gd name="connsiteY3" fmla="*/ 3890837 h 3968023"/>
              <a:gd name="connsiteX4" fmla="*/ 2770431 w 6273481"/>
              <a:gd name="connsiteY4" fmla="*/ 3903029 h 3968023"/>
              <a:gd name="connsiteX0" fmla="*/ 2778484 w 6281534"/>
              <a:gd name="connsiteY0" fmla="*/ 4032181 h 4097175"/>
              <a:gd name="connsiteX1" fmla="*/ 75804 w 6281534"/>
              <a:gd name="connsiteY1" fmla="*/ 4097175 h 4097175"/>
              <a:gd name="connsiteX2" fmla="*/ 116504 w 6281534"/>
              <a:gd name="connsiteY2" fmla="*/ 77939 h 4097175"/>
              <a:gd name="connsiteX3" fmla="*/ 6281532 w 6281534"/>
              <a:gd name="connsiteY3" fmla="*/ 4019989 h 4097175"/>
              <a:gd name="connsiteX4" fmla="*/ 2778484 w 6281534"/>
              <a:gd name="connsiteY4" fmla="*/ 4032181 h 4097175"/>
              <a:gd name="connsiteX0" fmla="*/ 2778484 w 6281534"/>
              <a:gd name="connsiteY0" fmla="*/ 3993856 h 4058850"/>
              <a:gd name="connsiteX1" fmla="*/ 75804 w 6281534"/>
              <a:gd name="connsiteY1" fmla="*/ 4058850 h 4058850"/>
              <a:gd name="connsiteX2" fmla="*/ 116504 w 6281534"/>
              <a:gd name="connsiteY2" fmla="*/ 39614 h 4058850"/>
              <a:gd name="connsiteX3" fmla="*/ 6281532 w 6281534"/>
              <a:gd name="connsiteY3" fmla="*/ 3981664 h 4058850"/>
              <a:gd name="connsiteX4" fmla="*/ 2778484 w 6281534"/>
              <a:gd name="connsiteY4" fmla="*/ 3993856 h 4058850"/>
              <a:gd name="connsiteX0" fmla="*/ 2778484 w 6281534"/>
              <a:gd name="connsiteY0" fmla="*/ 4059180 h 4124174"/>
              <a:gd name="connsiteX1" fmla="*/ 75804 w 6281534"/>
              <a:gd name="connsiteY1" fmla="*/ 4124174 h 4124174"/>
              <a:gd name="connsiteX2" fmla="*/ 116504 w 6281534"/>
              <a:gd name="connsiteY2" fmla="*/ 104938 h 4124174"/>
              <a:gd name="connsiteX3" fmla="*/ 6281532 w 6281534"/>
              <a:gd name="connsiteY3" fmla="*/ 4046988 h 4124174"/>
              <a:gd name="connsiteX4" fmla="*/ 2778484 w 6281534"/>
              <a:gd name="connsiteY4" fmla="*/ 4059180 h 4124174"/>
              <a:gd name="connsiteX0" fmla="*/ 2778484 w 6281534"/>
              <a:gd name="connsiteY0" fmla="*/ 4055690 h 4120684"/>
              <a:gd name="connsiteX1" fmla="*/ 75804 w 6281534"/>
              <a:gd name="connsiteY1" fmla="*/ 4120684 h 4120684"/>
              <a:gd name="connsiteX2" fmla="*/ 116504 w 6281534"/>
              <a:gd name="connsiteY2" fmla="*/ 101448 h 4120684"/>
              <a:gd name="connsiteX3" fmla="*/ 6281532 w 6281534"/>
              <a:gd name="connsiteY3" fmla="*/ 4043498 h 4120684"/>
              <a:gd name="connsiteX4" fmla="*/ 2778484 w 6281534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2105 w 6494611"/>
              <a:gd name="connsiteY0" fmla="*/ 4055690 h 4120684"/>
              <a:gd name="connsiteX1" fmla="*/ 69425 w 6494611"/>
              <a:gd name="connsiteY1" fmla="*/ 4120684 h 4120684"/>
              <a:gd name="connsiteX2" fmla="*/ 110125 w 6494611"/>
              <a:gd name="connsiteY2" fmla="*/ 101448 h 4120684"/>
              <a:gd name="connsiteX3" fmla="*/ 6494609 w 6494611"/>
              <a:gd name="connsiteY3" fmla="*/ 4043498 h 4120684"/>
              <a:gd name="connsiteX4" fmla="*/ 2772105 w 6494611"/>
              <a:gd name="connsiteY4" fmla="*/ 4055690 h 4120684"/>
              <a:gd name="connsiteX0" fmla="*/ 2702680 w 6425186"/>
              <a:gd name="connsiteY0" fmla="*/ 4055690 h 4120684"/>
              <a:gd name="connsiteX1" fmla="*/ 0 w 6425186"/>
              <a:gd name="connsiteY1" fmla="*/ 4120684 h 4120684"/>
              <a:gd name="connsiteX2" fmla="*/ 40700 w 6425186"/>
              <a:gd name="connsiteY2" fmla="*/ 101448 h 4120684"/>
              <a:gd name="connsiteX3" fmla="*/ 6425184 w 6425186"/>
              <a:gd name="connsiteY3" fmla="*/ 4043498 h 4120684"/>
              <a:gd name="connsiteX4" fmla="*/ 2702680 w 6425186"/>
              <a:gd name="connsiteY4" fmla="*/ 4055690 h 4120684"/>
              <a:gd name="connsiteX0" fmla="*/ 2702680 w 6425186"/>
              <a:gd name="connsiteY0" fmla="*/ 4137550 h 4202544"/>
              <a:gd name="connsiteX1" fmla="*/ 0 w 6425186"/>
              <a:gd name="connsiteY1" fmla="*/ 4202544 h 4202544"/>
              <a:gd name="connsiteX2" fmla="*/ 455228 w 6425186"/>
              <a:gd name="connsiteY2" fmla="*/ 97964 h 4202544"/>
              <a:gd name="connsiteX3" fmla="*/ 6425184 w 6425186"/>
              <a:gd name="connsiteY3" fmla="*/ 4125358 h 4202544"/>
              <a:gd name="connsiteX4" fmla="*/ 2702680 w 6425186"/>
              <a:gd name="connsiteY4" fmla="*/ 4137550 h 4202544"/>
              <a:gd name="connsiteX0" fmla="*/ 2275960 w 5998466"/>
              <a:gd name="connsiteY0" fmla="*/ 4137550 h 4146630"/>
              <a:gd name="connsiteX1" fmla="*/ 0 w 5998466"/>
              <a:gd name="connsiteY1" fmla="*/ 3934320 h 4146630"/>
              <a:gd name="connsiteX2" fmla="*/ 28508 w 5998466"/>
              <a:gd name="connsiteY2" fmla="*/ 97964 h 4146630"/>
              <a:gd name="connsiteX3" fmla="*/ 5998464 w 5998466"/>
              <a:gd name="connsiteY3" fmla="*/ 4125358 h 4146630"/>
              <a:gd name="connsiteX4" fmla="*/ 2275960 w 5998466"/>
              <a:gd name="connsiteY4" fmla="*/ 4137550 h 4146630"/>
              <a:gd name="connsiteX0" fmla="*/ 2970904 w 5998466"/>
              <a:gd name="connsiteY0" fmla="*/ 3918094 h 4125358"/>
              <a:gd name="connsiteX1" fmla="*/ 0 w 5998466"/>
              <a:gd name="connsiteY1" fmla="*/ 3934320 h 4125358"/>
              <a:gd name="connsiteX2" fmla="*/ 28508 w 5998466"/>
              <a:gd name="connsiteY2" fmla="*/ 97964 h 4125358"/>
              <a:gd name="connsiteX3" fmla="*/ 5998464 w 5998466"/>
              <a:gd name="connsiteY3" fmla="*/ 4125358 h 4125358"/>
              <a:gd name="connsiteX4" fmla="*/ 2970904 w 5998466"/>
              <a:gd name="connsiteY4" fmla="*/ 3918094 h 4125358"/>
              <a:gd name="connsiteX0" fmla="*/ 2970904 w 5961890"/>
              <a:gd name="connsiteY0" fmla="*/ 3926972 h 3943198"/>
              <a:gd name="connsiteX1" fmla="*/ 0 w 5961890"/>
              <a:gd name="connsiteY1" fmla="*/ 3943198 h 3943198"/>
              <a:gd name="connsiteX2" fmla="*/ 28508 w 5961890"/>
              <a:gd name="connsiteY2" fmla="*/ 106842 h 3943198"/>
              <a:gd name="connsiteX3" fmla="*/ 5961888 w 5961890"/>
              <a:gd name="connsiteY3" fmla="*/ 3926972 h 3943198"/>
              <a:gd name="connsiteX4" fmla="*/ 2970904 w 5961890"/>
              <a:gd name="connsiteY4" fmla="*/ 3926972 h 3943198"/>
              <a:gd name="connsiteX0" fmla="*/ 2970904 w 5961890"/>
              <a:gd name="connsiteY0" fmla="*/ 3939436 h 3955662"/>
              <a:gd name="connsiteX1" fmla="*/ 0 w 5961890"/>
              <a:gd name="connsiteY1" fmla="*/ 3955662 h 3955662"/>
              <a:gd name="connsiteX2" fmla="*/ 28508 w 5961890"/>
              <a:gd name="connsiteY2" fmla="*/ 119306 h 3955662"/>
              <a:gd name="connsiteX3" fmla="*/ 5961888 w 5961890"/>
              <a:gd name="connsiteY3" fmla="*/ 3939436 h 3955662"/>
              <a:gd name="connsiteX4" fmla="*/ 2970904 w 5961890"/>
              <a:gd name="connsiteY4" fmla="*/ 3939436 h 3955662"/>
              <a:gd name="connsiteX0" fmla="*/ 2970904 w 5961890"/>
              <a:gd name="connsiteY0" fmla="*/ 3829222 h 3845448"/>
              <a:gd name="connsiteX1" fmla="*/ 0 w 5961890"/>
              <a:gd name="connsiteY1" fmla="*/ 3845448 h 3845448"/>
              <a:gd name="connsiteX2" fmla="*/ 28508 w 5961890"/>
              <a:gd name="connsiteY2" fmla="*/ 9092 h 3845448"/>
              <a:gd name="connsiteX3" fmla="*/ 5961888 w 5961890"/>
              <a:gd name="connsiteY3" fmla="*/ 3829222 h 3845448"/>
              <a:gd name="connsiteX4" fmla="*/ 2970904 w 5961890"/>
              <a:gd name="connsiteY4" fmla="*/ 3829222 h 3845448"/>
              <a:gd name="connsiteX0" fmla="*/ 2970904 w 5961890"/>
              <a:gd name="connsiteY0" fmla="*/ 3865513 h 3881739"/>
              <a:gd name="connsiteX1" fmla="*/ 0 w 5961890"/>
              <a:gd name="connsiteY1" fmla="*/ 3881739 h 3881739"/>
              <a:gd name="connsiteX2" fmla="*/ 28508 w 5961890"/>
              <a:gd name="connsiteY2" fmla="*/ 8807 h 3881739"/>
              <a:gd name="connsiteX3" fmla="*/ 5961888 w 5961890"/>
              <a:gd name="connsiteY3" fmla="*/ 3865513 h 3881739"/>
              <a:gd name="connsiteX4" fmla="*/ 2970904 w 5961890"/>
              <a:gd name="connsiteY4" fmla="*/ 3865513 h 3881739"/>
              <a:gd name="connsiteX0" fmla="*/ 2970904 w 5900930"/>
              <a:gd name="connsiteY0" fmla="*/ 3865797 h 3882023"/>
              <a:gd name="connsiteX1" fmla="*/ 0 w 5900930"/>
              <a:gd name="connsiteY1" fmla="*/ 3882023 h 3882023"/>
              <a:gd name="connsiteX2" fmla="*/ 28508 w 5900930"/>
              <a:gd name="connsiteY2" fmla="*/ 9091 h 3882023"/>
              <a:gd name="connsiteX3" fmla="*/ 5900928 w 5900930"/>
              <a:gd name="connsiteY3" fmla="*/ 3829221 h 3882023"/>
              <a:gd name="connsiteX4" fmla="*/ 2970904 w 5900930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893628 w 5872421"/>
              <a:gd name="connsiteY0" fmla="*/ 3829221 h 3832830"/>
              <a:gd name="connsiteX1" fmla="*/ 33486 w 5872421"/>
              <a:gd name="connsiteY1" fmla="*/ 3184599 h 3832830"/>
              <a:gd name="connsiteX2" fmla="*/ 0 w 5872421"/>
              <a:gd name="connsiteY2" fmla="*/ 9091 h 3832830"/>
              <a:gd name="connsiteX3" fmla="*/ 5872420 w 5872421"/>
              <a:gd name="connsiteY3" fmla="*/ 3829221 h 3832830"/>
              <a:gd name="connsiteX4" fmla="*/ 2893628 w 5872421"/>
              <a:gd name="connsiteY4" fmla="*/ 3829221 h 3832830"/>
              <a:gd name="connsiteX0" fmla="*/ 2860142 w 5838935"/>
              <a:gd name="connsiteY0" fmla="*/ 3829221 h 3832830"/>
              <a:gd name="connsiteX1" fmla="*/ 0 w 5838935"/>
              <a:gd name="connsiteY1" fmla="*/ 3184599 h 3832830"/>
              <a:gd name="connsiteX2" fmla="*/ 13009 w 5838935"/>
              <a:gd name="connsiteY2" fmla="*/ 9091 h 3832830"/>
              <a:gd name="connsiteX3" fmla="*/ 5838934 w 5838935"/>
              <a:gd name="connsiteY3" fmla="*/ 3829221 h 3832830"/>
              <a:gd name="connsiteX4" fmla="*/ 2860142 w 5838935"/>
              <a:gd name="connsiteY4" fmla="*/ 3829221 h 3832830"/>
              <a:gd name="connsiteX0" fmla="*/ 2877613 w 5856406"/>
              <a:gd name="connsiteY0" fmla="*/ 3829221 h 3832830"/>
              <a:gd name="connsiteX1" fmla="*/ 17471 w 5856406"/>
              <a:gd name="connsiteY1" fmla="*/ 31845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921102 w 5899895"/>
              <a:gd name="connsiteY0" fmla="*/ 3829221 h 3832830"/>
              <a:gd name="connsiteX1" fmla="*/ 0 w 5899895"/>
              <a:gd name="connsiteY1" fmla="*/ 3438599 h 3832830"/>
              <a:gd name="connsiteX2" fmla="*/ 43489 w 5899895"/>
              <a:gd name="connsiteY2" fmla="*/ 9091 h 3832830"/>
              <a:gd name="connsiteX3" fmla="*/ 5899894 w 5899895"/>
              <a:gd name="connsiteY3" fmla="*/ 3829221 h 3832830"/>
              <a:gd name="connsiteX4" fmla="*/ 2921102 w 5899895"/>
              <a:gd name="connsiteY4" fmla="*/ 3829221 h 3832830"/>
              <a:gd name="connsiteX0" fmla="*/ 2923285 w 5902078"/>
              <a:gd name="connsiteY0" fmla="*/ 3829221 h 3832830"/>
              <a:gd name="connsiteX1" fmla="*/ 2183 w 5902078"/>
              <a:gd name="connsiteY1" fmla="*/ 3438599 h 3832830"/>
              <a:gd name="connsiteX2" fmla="*/ 45672 w 5902078"/>
              <a:gd name="connsiteY2" fmla="*/ 9091 h 3832830"/>
              <a:gd name="connsiteX3" fmla="*/ 5902077 w 5902078"/>
              <a:gd name="connsiteY3" fmla="*/ 3829221 h 3832830"/>
              <a:gd name="connsiteX4" fmla="*/ 2923285 w 5902078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5856405 w 5856405"/>
              <a:gd name="connsiteY0" fmla="*/ 3831645 h 4041255"/>
              <a:gd name="connsiteX1" fmla="*/ 7311 w 5856405"/>
              <a:gd name="connsiteY1" fmla="*/ 3166703 h 4041255"/>
              <a:gd name="connsiteX2" fmla="*/ 0 w 5856405"/>
              <a:gd name="connsiteY2" fmla="*/ 11515 h 4041255"/>
              <a:gd name="connsiteX3" fmla="*/ 5856405 w 5856405"/>
              <a:gd name="connsiteY3" fmla="*/ 3831645 h 4041255"/>
              <a:gd name="connsiteX0" fmla="*/ 5663365 w 5663365"/>
              <a:gd name="connsiteY0" fmla="*/ 3160177 h 3605647"/>
              <a:gd name="connsiteX1" fmla="*/ 7311 w 5663365"/>
              <a:gd name="connsiteY1" fmla="*/ 3175955 h 3605647"/>
              <a:gd name="connsiteX2" fmla="*/ 0 w 5663365"/>
              <a:gd name="connsiteY2" fmla="*/ 20767 h 3605647"/>
              <a:gd name="connsiteX3" fmla="*/ 5663365 w 5663365"/>
              <a:gd name="connsiteY3" fmla="*/ 3160177 h 3605647"/>
              <a:gd name="connsiteX0" fmla="*/ 5663365 w 5663365"/>
              <a:gd name="connsiteY0" fmla="*/ 3159521 h 3604991"/>
              <a:gd name="connsiteX1" fmla="*/ 7311 w 5663365"/>
              <a:gd name="connsiteY1" fmla="*/ 3175299 h 3604991"/>
              <a:gd name="connsiteX2" fmla="*/ 0 w 5663365"/>
              <a:gd name="connsiteY2" fmla="*/ 20111 h 3604991"/>
              <a:gd name="connsiteX3" fmla="*/ 5663365 w 5663365"/>
              <a:gd name="connsiteY3" fmla="*/ 3159521 h 3604991"/>
              <a:gd name="connsiteX0" fmla="*/ 5663365 w 5663365"/>
              <a:gd name="connsiteY0" fmla="*/ 3159521 h 3451523"/>
              <a:gd name="connsiteX1" fmla="*/ 7311 w 5663365"/>
              <a:gd name="connsiteY1" fmla="*/ 3175299 h 3451523"/>
              <a:gd name="connsiteX2" fmla="*/ 0 w 5663365"/>
              <a:gd name="connsiteY2" fmla="*/ 20111 h 3451523"/>
              <a:gd name="connsiteX3" fmla="*/ 5663365 w 5663365"/>
              <a:gd name="connsiteY3" fmla="*/ 3159521 h 3451523"/>
              <a:gd name="connsiteX0" fmla="*/ 5663365 w 5663395"/>
              <a:gd name="connsiteY0" fmla="*/ 3159521 h 3176172"/>
              <a:gd name="connsiteX1" fmla="*/ 7311 w 5663395"/>
              <a:gd name="connsiteY1" fmla="*/ 3175299 h 3176172"/>
              <a:gd name="connsiteX2" fmla="*/ 0 w 5663395"/>
              <a:gd name="connsiteY2" fmla="*/ 20111 h 3176172"/>
              <a:gd name="connsiteX3" fmla="*/ 5663365 w 5663395"/>
              <a:gd name="connsiteY3" fmla="*/ 3159521 h 3176172"/>
              <a:gd name="connsiteX0" fmla="*/ 5683685 w 5683707"/>
              <a:gd name="connsiteY0" fmla="*/ 3278005 h 3278005"/>
              <a:gd name="connsiteX1" fmla="*/ 7311 w 5683707"/>
              <a:gd name="connsiteY1" fmla="*/ 3171863 h 3278005"/>
              <a:gd name="connsiteX2" fmla="*/ 0 w 5683707"/>
              <a:gd name="connsiteY2" fmla="*/ 16675 h 3278005"/>
              <a:gd name="connsiteX3" fmla="*/ 5683685 w 5683707"/>
              <a:gd name="connsiteY3" fmla="*/ 3278005 h 3278005"/>
              <a:gd name="connsiteX0" fmla="*/ 5653205 w 5653241"/>
              <a:gd name="connsiteY0" fmla="*/ 3179190 h 3179190"/>
              <a:gd name="connsiteX1" fmla="*/ 7311 w 5653241"/>
              <a:gd name="connsiteY1" fmla="*/ 3174648 h 3179190"/>
              <a:gd name="connsiteX2" fmla="*/ 0 w 5653241"/>
              <a:gd name="connsiteY2" fmla="*/ 19460 h 3179190"/>
              <a:gd name="connsiteX3" fmla="*/ 5653205 w 5653241"/>
              <a:gd name="connsiteY3" fmla="*/ 3179190 h 3179190"/>
              <a:gd name="connsiteX0" fmla="*/ 5876725 w 5876729"/>
              <a:gd name="connsiteY0" fmla="*/ 3179190 h 3179190"/>
              <a:gd name="connsiteX1" fmla="*/ 7311 w 5876729"/>
              <a:gd name="connsiteY1" fmla="*/ 3174648 h 3179190"/>
              <a:gd name="connsiteX2" fmla="*/ 0 w 5876729"/>
              <a:gd name="connsiteY2" fmla="*/ 19460 h 3179190"/>
              <a:gd name="connsiteX3" fmla="*/ 5876725 w 5876729"/>
              <a:gd name="connsiteY3" fmla="*/ 3179190 h 3179190"/>
              <a:gd name="connsiteX0" fmla="*/ 5450005 w 5451189"/>
              <a:gd name="connsiteY0" fmla="*/ 3437322 h 3437322"/>
              <a:gd name="connsiteX1" fmla="*/ 7311 w 5451189"/>
              <a:gd name="connsiteY1" fmla="*/ 3168620 h 3437322"/>
              <a:gd name="connsiteX2" fmla="*/ 0 w 5451189"/>
              <a:gd name="connsiteY2" fmla="*/ 13432 h 3437322"/>
              <a:gd name="connsiteX3" fmla="*/ 5450005 w 5451189"/>
              <a:gd name="connsiteY3" fmla="*/ 3437322 h 3437322"/>
              <a:gd name="connsiteX0" fmla="*/ 5450005 w 5450006"/>
              <a:gd name="connsiteY0" fmla="*/ 3437322 h 3437322"/>
              <a:gd name="connsiteX1" fmla="*/ 7311 w 5450006"/>
              <a:gd name="connsiteY1" fmla="*/ 3168620 h 3437322"/>
              <a:gd name="connsiteX2" fmla="*/ 0 w 5450006"/>
              <a:gd name="connsiteY2" fmla="*/ 13432 h 3437322"/>
              <a:gd name="connsiteX3" fmla="*/ 5450005 w 5450006"/>
              <a:gd name="connsiteY3" fmla="*/ 3437322 h 3437322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5"/>
              <a:gd name="connsiteY0" fmla="*/ 3179190 h 3179190"/>
              <a:gd name="connsiteX1" fmla="*/ 7311 w 5399205"/>
              <a:gd name="connsiteY1" fmla="*/ 3174648 h 3179190"/>
              <a:gd name="connsiteX2" fmla="*/ 0 w 5399205"/>
              <a:gd name="connsiteY2" fmla="*/ 19460 h 3179190"/>
              <a:gd name="connsiteX3" fmla="*/ 5399205 w 5399205"/>
              <a:gd name="connsiteY3" fmla="*/ 3179190 h 3179190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205" h="3171246">
                <a:moveTo>
                  <a:pt x="5399205" y="3171246"/>
                </a:moveTo>
                <a:cubicBezTo>
                  <a:pt x="5400424" y="3158631"/>
                  <a:pt x="1907939" y="3173472"/>
                  <a:pt x="7311" y="3166704"/>
                </a:cubicBezTo>
                <a:cubicBezTo>
                  <a:pt x="4592" y="-487504"/>
                  <a:pt x="12192" y="40636"/>
                  <a:pt x="0" y="11516"/>
                </a:cubicBezTo>
                <a:cubicBezTo>
                  <a:pt x="2940304" y="8812"/>
                  <a:pt x="4177973" y="775217"/>
                  <a:pt x="5399205" y="3171246"/>
                </a:cubicBezTo>
                <a:close/>
              </a:path>
            </a:pathLst>
          </a:custGeom>
          <a:noFill/>
          <a:effectLst>
            <a:outerShdw dist="50800" dir="21540000" sx="102000" sy="102000" algn="ctr" rotWithShape="0">
              <a:schemeClr val="bg1"/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007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326EB-8CEA-47A9-B911-A97DDF17BC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32575" y="4835668"/>
            <a:ext cx="5446059" cy="889001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algn="r">
              <a:defRPr sz="3600" cap="none" baseline="0">
                <a:solidFill>
                  <a:schemeClr val="tx2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Section Divider: Insert Section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CABDED-3464-4790-AC55-DF409132FAF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132576" y="5789217"/>
            <a:ext cx="5446058" cy="64971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r">
              <a:buNone/>
              <a:defRPr sz="3000" baseline="0">
                <a:solidFill>
                  <a:srgbClr val="3D3D3D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Insert Section Subtitle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664883F0-51A0-9644-807B-D18DE85653C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78" y="3688814"/>
            <a:ext cx="5399205" cy="3171246"/>
          </a:xfrm>
          <a:custGeom>
            <a:avLst/>
            <a:gdLst>
              <a:gd name="connsiteX0" fmla="*/ 0 w 10623176"/>
              <a:gd name="connsiteY0" fmla="*/ 4941794 h 9883588"/>
              <a:gd name="connsiteX1" fmla="*/ 5311588 w 10623176"/>
              <a:gd name="connsiteY1" fmla="*/ 0 h 9883588"/>
              <a:gd name="connsiteX2" fmla="*/ 10623176 w 10623176"/>
              <a:gd name="connsiteY2" fmla="*/ 4941794 h 9883588"/>
              <a:gd name="connsiteX3" fmla="*/ 5311588 w 10623176"/>
              <a:gd name="connsiteY3" fmla="*/ 9883588 h 9883588"/>
              <a:gd name="connsiteX4" fmla="*/ 0 w 10623176"/>
              <a:gd name="connsiteY4" fmla="*/ 4941794 h 9883588"/>
              <a:gd name="connsiteX0" fmla="*/ 24381 w 6112133"/>
              <a:gd name="connsiteY0" fmla="*/ 3571460 h 9930821"/>
              <a:gd name="connsiteX1" fmla="*/ 800545 w 6112133"/>
              <a:gd name="connsiteY1" fmla="*/ 31746 h 9930821"/>
              <a:gd name="connsiteX2" fmla="*/ 6112133 w 6112133"/>
              <a:gd name="connsiteY2" fmla="*/ 4973540 h 9930821"/>
              <a:gd name="connsiteX3" fmla="*/ 800545 w 6112133"/>
              <a:gd name="connsiteY3" fmla="*/ 9915334 h 9930821"/>
              <a:gd name="connsiteX4" fmla="*/ 24381 w 6112133"/>
              <a:gd name="connsiteY4" fmla="*/ 3571460 h 9930821"/>
              <a:gd name="connsiteX0" fmla="*/ 21929 w 6121873"/>
              <a:gd name="connsiteY0" fmla="*/ 3663517 h 9923414"/>
              <a:gd name="connsiteX1" fmla="*/ 810285 w 6121873"/>
              <a:gd name="connsiteY1" fmla="*/ 26267 h 9923414"/>
              <a:gd name="connsiteX2" fmla="*/ 6121873 w 6121873"/>
              <a:gd name="connsiteY2" fmla="*/ 4968061 h 9923414"/>
              <a:gd name="connsiteX3" fmla="*/ 810285 w 6121873"/>
              <a:gd name="connsiteY3" fmla="*/ 9909855 h 9923414"/>
              <a:gd name="connsiteX4" fmla="*/ 21929 w 6121873"/>
              <a:gd name="connsiteY4" fmla="*/ 3663517 h 9923414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1954 w 6466554"/>
              <a:gd name="connsiteY0" fmla="*/ 3637250 h 4851308"/>
              <a:gd name="connsiteX1" fmla="*/ 1240310 w 6466554"/>
              <a:gd name="connsiteY1" fmla="*/ 0 h 4851308"/>
              <a:gd name="connsiteX2" fmla="*/ 6466554 w 6466554"/>
              <a:gd name="connsiteY2" fmla="*/ 3637250 h 4851308"/>
              <a:gd name="connsiteX3" fmla="*/ 484406 w 6466554"/>
              <a:gd name="connsiteY3" fmla="*/ 3641284 h 4851308"/>
              <a:gd name="connsiteX4" fmla="*/ 451954 w 6466554"/>
              <a:gd name="connsiteY4" fmla="*/ 3637250 h 4851308"/>
              <a:gd name="connsiteX0" fmla="*/ 449936 w 6464536"/>
              <a:gd name="connsiteY0" fmla="*/ 3649442 h 4863500"/>
              <a:gd name="connsiteX1" fmla="*/ 445812 w 6464536"/>
              <a:gd name="connsiteY1" fmla="*/ 0 h 4863500"/>
              <a:gd name="connsiteX2" fmla="*/ 6464536 w 6464536"/>
              <a:gd name="connsiteY2" fmla="*/ 3649442 h 4863500"/>
              <a:gd name="connsiteX3" fmla="*/ 482388 w 6464536"/>
              <a:gd name="connsiteY3" fmla="*/ 3653476 h 4863500"/>
              <a:gd name="connsiteX4" fmla="*/ 449936 w 6464536"/>
              <a:gd name="connsiteY4" fmla="*/ 3649442 h 4863500"/>
              <a:gd name="connsiteX0" fmla="*/ 612495 w 6627095"/>
              <a:gd name="connsiteY0" fmla="*/ 3759557 h 4973615"/>
              <a:gd name="connsiteX1" fmla="*/ 608371 w 6627095"/>
              <a:gd name="connsiteY1" fmla="*/ 110115 h 4973615"/>
              <a:gd name="connsiteX2" fmla="*/ 6627095 w 6627095"/>
              <a:gd name="connsiteY2" fmla="*/ 3759557 h 4973615"/>
              <a:gd name="connsiteX3" fmla="*/ 644947 w 6627095"/>
              <a:gd name="connsiteY3" fmla="*/ 3763591 h 4973615"/>
              <a:gd name="connsiteX4" fmla="*/ 612495 w 6627095"/>
              <a:gd name="connsiteY4" fmla="*/ 3759557 h 4973615"/>
              <a:gd name="connsiteX0" fmla="*/ 420250 w 6434850"/>
              <a:gd name="connsiteY0" fmla="*/ 3717008 h 4931066"/>
              <a:gd name="connsiteX1" fmla="*/ 416126 w 6434850"/>
              <a:gd name="connsiteY1" fmla="*/ 67566 h 4931066"/>
              <a:gd name="connsiteX2" fmla="*/ 6434850 w 6434850"/>
              <a:gd name="connsiteY2" fmla="*/ 3717008 h 4931066"/>
              <a:gd name="connsiteX3" fmla="*/ 452702 w 6434850"/>
              <a:gd name="connsiteY3" fmla="*/ 3721042 h 4931066"/>
              <a:gd name="connsiteX4" fmla="*/ 420250 w 6434850"/>
              <a:gd name="connsiteY4" fmla="*/ 3717008 h 4931066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18860 w 6433460"/>
              <a:gd name="connsiteY0" fmla="*/ 3837936 h 5051994"/>
              <a:gd name="connsiteX1" fmla="*/ 378160 w 6433460"/>
              <a:gd name="connsiteY1" fmla="*/ 90958 h 5051994"/>
              <a:gd name="connsiteX2" fmla="*/ 6433460 w 6433460"/>
              <a:gd name="connsiteY2" fmla="*/ 3837936 h 5051994"/>
              <a:gd name="connsiteX3" fmla="*/ 451312 w 6433460"/>
              <a:gd name="connsiteY3" fmla="*/ 3841970 h 5051994"/>
              <a:gd name="connsiteX4" fmla="*/ 418860 w 6433460"/>
              <a:gd name="connsiteY4" fmla="*/ 3837936 h 5051994"/>
              <a:gd name="connsiteX0" fmla="*/ 472187 w 6486787"/>
              <a:gd name="connsiteY0" fmla="*/ 3746995 h 4961053"/>
              <a:gd name="connsiteX1" fmla="*/ 488323 w 6486787"/>
              <a:gd name="connsiteY1" fmla="*/ 3775413 h 4961053"/>
              <a:gd name="connsiteX2" fmla="*/ 431487 w 6486787"/>
              <a:gd name="connsiteY2" fmla="*/ 17 h 4961053"/>
              <a:gd name="connsiteX3" fmla="*/ 6486787 w 6486787"/>
              <a:gd name="connsiteY3" fmla="*/ 3746995 h 4961053"/>
              <a:gd name="connsiteX4" fmla="*/ 504639 w 6486787"/>
              <a:gd name="connsiteY4" fmla="*/ 3751029 h 4961053"/>
              <a:gd name="connsiteX5" fmla="*/ 472187 w 6486787"/>
              <a:gd name="connsiteY5" fmla="*/ 3746995 h 4961053"/>
              <a:gd name="connsiteX0" fmla="*/ 4 w 7209420"/>
              <a:gd name="connsiteY0" fmla="*/ 4490707 h 4933934"/>
              <a:gd name="connsiteX1" fmla="*/ 1210956 w 7209420"/>
              <a:gd name="connsiteY1" fmla="*/ 3775413 h 4933934"/>
              <a:gd name="connsiteX2" fmla="*/ 1154120 w 7209420"/>
              <a:gd name="connsiteY2" fmla="*/ 17 h 4933934"/>
              <a:gd name="connsiteX3" fmla="*/ 7209420 w 7209420"/>
              <a:gd name="connsiteY3" fmla="*/ 3746995 h 4933934"/>
              <a:gd name="connsiteX4" fmla="*/ 1227272 w 7209420"/>
              <a:gd name="connsiteY4" fmla="*/ 3751029 h 4933934"/>
              <a:gd name="connsiteX5" fmla="*/ 4 w 7209420"/>
              <a:gd name="connsiteY5" fmla="*/ 4490707 h 4933934"/>
              <a:gd name="connsiteX0" fmla="*/ 15510 w 7224926"/>
              <a:gd name="connsiteY0" fmla="*/ 4490707 h 4716995"/>
              <a:gd name="connsiteX1" fmla="*/ 1226462 w 7224926"/>
              <a:gd name="connsiteY1" fmla="*/ 3775413 h 4716995"/>
              <a:gd name="connsiteX2" fmla="*/ 1169626 w 7224926"/>
              <a:gd name="connsiteY2" fmla="*/ 17 h 4716995"/>
              <a:gd name="connsiteX3" fmla="*/ 7224926 w 7224926"/>
              <a:gd name="connsiteY3" fmla="*/ 3746995 h 4716995"/>
              <a:gd name="connsiteX4" fmla="*/ 1072090 w 7224926"/>
              <a:gd name="connsiteY4" fmla="*/ 2690325 h 4716995"/>
              <a:gd name="connsiteX5" fmla="*/ 15510 w 7224926"/>
              <a:gd name="connsiteY5" fmla="*/ 4490707 h 4716995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90"/>
              <a:gd name="connsiteY0" fmla="*/ 3722611 h 4040880"/>
              <a:gd name="connsiteX1" fmla="*/ 488324 w 6486790"/>
              <a:gd name="connsiteY1" fmla="*/ 3775413 h 4040880"/>
              <a:gd name="connsiteX2" fmla="*/ 431488 w 6486790"/>
              <a:gd name="connsiteY2" fmla="*/ 17 h 4040880"/>
              <a:gd name="connsiteX3" fmla="*/ 6486788 w 6486790"/>
              <a:gd name="connsiteY3" fmla="*/ 3746995 h 4040880"/>
              <a:gd name="connsiteX4" fmla="*/ 3032508 w 6486790"/>
              <a:gd name="connsiteY4" fmla="*/ 3722611 h 4040880"/>
              <a:gd name="connsiteX0" fmla="*/ 3032508 w 6486790"/>
              <a:gd name="connsiteY0" fmla="*/ 3722611 h 3775413"/>
              <a:gd name="connsiteX1" fmla="*/ 488324 w 6486790"/>
              <a:gd name="connsiteY1" fmla="*/ 3775413 h 3775413"/>
              <a:gd name="connsiteX2" fmla="*/ 431488 w 6486790"/>
              <a:gd name="connsiteY2" fmla="*/ 17 h 3775413"/>
              <a:gd name="connsiteX3" fmla="*/ 6486788 w 6486790"/>
              <a:gd name="connsiteY3" fmla="*/ 3746995 h 3775413"/>
              <a:gd name="connsiteX4" fmla="*/ 3032508 w 6486790"/>
              <a:gd name="connsiteY4" fmla="*/ 3722611 h 3775413"/>
              <a:gd name="connsiteX0" fmla="*/ 3061084 w 6515366"/>
              <a:gd name="connsiteY0" fmla="*/ 3722611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061084 w 6515366"/>
              <a:gd name="connsiteY4" fmla="*/ 3722611 h 3885141"/>
              <a:gd name="connsiteX0" fmla="*/ 3109852 w 6515366"/>
              <a:gd name="connsiteY0" fmla="*/ 3820147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109852 w 6515366"/>
              <a:gd name="connsiteY4" fmla="*/ 3820147 h 3885141"/>
              <a:gd name="connsiteX0" fmla="*/ 3109852 w 6527558"/>
              <a:gd name="connsiteY0" fmla="*/ 3820146 h 3885140"/>
              <a:gd name="connsiteX1" fmla="*/ 407172 w 6527558"/>
              <a:gd name="connsiteY1" fmla="*/ 3885140 h 3885140"/>
              <a:gd name="connsiteX2" fmla="*/ 460064 w 6527558"/>
              <a:gd name="connsiteY2" fmla="*/ 16 h 3885140"/>
              <a:gd name="connsiteX3" fmla="*/ 6527556 w 6527558"/>
              <a:gd name="connsiteY3" fmla="*/ 3832338 h 3885140"/>
              <a:gd name="connsiteX4" fmla="*/ 3109852 w 6527558"/>
              <a:gd name="connsiteY4" fmla="*/ 3820146 h 3885140"/>
              <a:gd name="connsiteX0" fmla="*/ 3109852 w 6527558"/>
              <a:gd name="connsiteY0" fmla="*/ 4007460 h 4072454"/>
              <a:gd name="connsiteX1" fmla="*/ 407172 w 6527558"/>
              <a:gd name="connsiteY1" fmla="*/ 4072454 h 4072454"/>
              <a:gd name="connsiteX2" fmla="*/ 460064 w 6527558"/>
              <a:gd name="connsiteY2" fmla="*/ 187330 h 4072454"/>
              <a:gd name="connsiteX3" fmla="*/ 6527556 w 6527558"/>
              <a:gd name="connsiteY3" fmla="*/ 4019652 h 4072454"/>
              <a:gd name="connsiteX4" fmla="*/ 3109852 w 6527558"/>
              <a:gd name="connsiteY4" fmla="*/ 4007460 h 4072454"/>
              <a:gd name="connsiteX0" fmla="*/ 3109852 w 6612902"/>
              <a:gd name="connsiteY0" fmla="*/ 4009095 h 4074089"/>
              <a:gd name="connsiteX1" fmla="*/ 407172 w 6612902"/>
              <a:gd name="connsiteY1" fmla="*/ 4074089 h 4074089"/>
              <a:gd name="connsiteX2" fmla="*/ 460064 w 6612902"/>
              <a:gd name="connsiteY2" fmla="*/ 188965 h 4074089"/>
              <a:gd name="connsiteX3" fmla="*/ 6612900 w 6612902"/>
              <a:gd name="connsiteY3" fmla="*/ 3996903 h 4074089"/>
              <a:gd name="connsiteX4" fmla="*/ 3109852 w 6612902"/>
              <a:gd name="connsiteY4" fmla="*/ 4009095 h 4074089"/>
              <a:gd name="connsiteX0" fmla="*/ 2715566 w 6218616"/>
              <a:gd name="connsiteY0" fmla="*/ 4009095 h 4074089"/>
              <a:gd name="connsiteX1" fmla="*/ 12886 w 6218616"/>
              <a:gd name="connsiteY1" fmla="*/ 4074089 h 4074089"/>
              <a:gd name="connsiteX2" fmla="*/ 65778 w 6218616"/>
              <a:gd name="connsiteY2" fmla="*/ 188965 h 4074089"/>
              <a:gd name="connsiteX3" fmla="*/ 6218614 w 6218616"/>
              <a:gd name="connsiteY3" fmla="*/ 3996903 h 4074089"/>
              <a:gd name="connsiteX4" fmla="*/ 2715566 w 6218616"/>
              <a:gd name="connsiteY4" fmla="*/ 4009095 h 4074089"/>
              <a:gd name="connsiteX0" fmla="*/ 2765171 w 6268221"/>
              <a:gd name="connsiteY0" fmla="*/ 4009095 h 4074089"/>
              <a:gd name="connsiteX1" fmla="*/ 62491 w 6268221"/>
              <a:gd name="connsiteY1" fmla="*/ 4074089 h 4074089"/>
              <a:gd name="connsiteX2" fmla="*/ 115383 w 6268221"/>
              <a:gd name="connsiteY2" fmla="*/ 188965 h 4074089"/>
              <a:gd name="connsiteX3" fmla="*/ 6268219 w 6268221"/>
              <a:gd name="connsiteY3" fmla="*/ 3996903 h 4074089"/>
              <a:gd name="connsiteX4" fmla="*/ 2765171 w 6268221"/>
              <a:gd name="connsiteY4" fmla="*/ 4009095 h 4074089"/>
              <a:gd name="connsiteX0" fmla="*/ 2770431 w 6273481"/>
              <a:gd name="connsiteY0" fmla="*/ 4009095 h 4074089"/>
              <a:gd name="connsiteX1" fmla="*/ 67751 w 6273481"/>
              <a:gd name="connsiteY1" fmla="*/ 4074089 h 4074089"/>
              <a:gd name="connsiteX2" fmla="*/ 120643 w 6273481"/>
              <a:gd name="connsiteY2" fmla="*/ 188965 h 4074089"/>
              <a:gd name="connsiteX3" fmla="*/ 6273479 w 6273481"/>
              <a:gd name="connsiteY3" fmla="*/ 3996903 h 4074089"/>
              <a:gd name="connsiteX4" fmla="*/ 2770431 w 6273481"/>
              <a:gd name="connsiteY4" fmla="*/ 4009095 h 4074089"/>
              <a:gd name="connsiteX0" fmla="*/ 2770431 w 6273481"/>
              <a:gd name="connsiteY0" fmla="*/ 3903029 h 3968023"/>
              <a:gd name="connsiteX1" fmla="*/ 67751 w 6273481"/>
              <a:gd name="connsiteY1" fmla="*/ 3968023 h 3968023"/>
              <a:gd name="connsiteX2" fmla="*/ 120643 w 6273481"/>
              <a:gd name="connsiteY2" fmla="*/ 82899 h 3968023"/>
              <a:gd name="connsiteX3" fmla="*/ 6273479 w 6273481"/>
              <a:gd name="connsiteY3" fmla="*/ 3890837 h 3968023"/>
              <a:gd name="connsiteX4" fmla="*/ 2770431 w 6273481"/>
              <a:gd name="connsiteY4" fmla="*/ 3903029 h 3968023"/>
              <a:gd name="connsiteX0" fmla="*/ 2778484 w 6281534"/>
              <a:gd name="connsiteY0" fmla="*/ 4032181 h 4097175"/>
              <a:gd name="connsiteX1" fmla="*/ 75804 w 6281534"/>
              <a:gd name="connsiteY1" fmla="*/ 4097175 h 4097175"/>
              <a:gd name="connsiteX2" fmla="*/ 116504 w 6281534"/>
              <a:gd name="connsiteY2" fmla="*/ 77939 h 4097175"/>
              <a:gd name="connsiteX3" fmla="*/ 6281532 w 6281534"/>
              <a:gd name="connsiteY3" fmla="*/ 4019989 h 4097175"/>
              <a:gd name="connsiteX4" fmla="*/ 2778484 w 6281534"/>
              <a:gd name="connsiteY4" fmla="*/ 4032181 h 4097175"/>
              <a:gd name="connsiteX0" fmla="*/ 2778484 w 6281534"/>
              <a:gd name="connsiteY0" fmla="*/ 3993856 h 4058850"/>
              <a:gd name="connsiteX1" fmla="*/ 75804 w 6281534"/>
              <a:gd name="connsiteY1" fmla="*/ 4058850 h 4058850"/>
              <a:gd name="connsiteX2" fmla="*/ 116504 w 6281534"/>
              <a:gd name="connsiteY2" fmla="*/ 39614 h 4058850"/>
              <a:gd name="connsiteX3" fmla="*/ 6281532 w 6281534"/>
              <a:gd name="connsiteY3" fmla="*/ 3981664 h 4058850"/>
              <a:gd name="connsiteX4" fmla="*/ 2778484 w 6281534"/>
              <a:gd name="connsiteY4" fmla="*/ 3993856 h 4058850"/>
              <a:gd name="connsiteX0" fmla="*/ 2778484 w 6281534"/>
              <a:gd name="connsiteY0" fmla="*/ 4059180 h 4124174"/>
              <a:gd name="connsiteX1" fmla="*/ 75804 w 6281534"/>
              <a:gd name="connsiteY1" fmla="*/ 4124174 h 4124174"/>
              <a:gd name="connsiteX2" fmla="*/ 116504 w 6281534"/>
              <a:gd name="connsiteY2" fmla="*/ 104938 h 4124174"/>
              <a:gd name="connsiteX3" fmla="*/ 6281532 w 6281534"/>
              <a:gd name="connsiteY3" fmla="*/ 4046988 h 4124174"/>
              <a:gd name="connsiteX4" fmla="*/ 2778484 w 6281534"/>
              <a:gd name="connsiteY4" fmla="*/ 4059180 h 4124174"/>
              <a:gd name="connsiteX0" fmla="*/ 2778484 w 6281534"/>
              <a:gd name="connsiteY0" fmla="*/ 4055690 h 4120684"/>
              <a:gd name="connsiteX1" fmla="*/ 75804 w 6281534"/>
              <a:gd name="connsiteY1" fmla="*/ 4120684 h 4120684"/>
              <a:gd name="connsiteX2" fmla="*/ 116504 w 6281534"/>
              <a:gd name="connsiteY2" fmla="*/ 101448 h 4120684"/>
              <a:gd name="connsiteX3" fmla="*/ 6281532 w 6281534"/>
              <a:gd name="connsiteY3" fmla="*/ 4043498 h 4120684"/>
              <a:gd name="connsiteX4" fmla="*/ 2778484 w 6281534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2105 w 6494611"/>
              <a:gd name="connsiteY0" fmla="*/ 4055690 h 4120684"/>
              <a:gd name="connsiteX1" fmla="*/ 69425 w 6494611"/>
              <a:gd name="connsiteY1" fmla="*/ 4120684 h 4120684"/>
              <a:gd name="connsiteX2" fmla="*/ 110125 w 6494611"/>
              <a:gd name="connsiteY2" fmla="*/ 101448 h 4120684"/>
              <a:gd name="connsiteX3" fmla="*/ 6494609 w 6494611"/>
              <a:gd name="connsiteY3" fmla="*/ 4043498 h 4120684"/>
              <a:gd name="connsiteX4" fmla="*/ 2772105 w 6494611"/>
              <a:gd name="connsiteY4" fmla="*/ 4055690 h 4120684"/>
              <a:gd name="connsiteX0" fmla="*/ 2702680 w 6425186"/>
              <a:gd name="connsiteY0" fmla="*/ 4055690 h 4120684"/>
              <a:gd name="connsiteX1" fmla="*/ 0 w 6425186"/>
              <a:gd name="connsiteY1" fmla="*/ 4120684 h 4120684"/>
              <a:gd name="connsiteX2" fmla="*/ 40700 w 6425186"/>
              <a:gd name="connsiteY2" fmla="*/ 101448 h 4120684"/>
              <a:gd name="connsiteX3" fmla="*/ 6425184 w 6425186"/>
              <a:gd name="connsiteY3" fmla="*/ 4043498 h 4120684"/>
              <a:gd name="connsiteX4" fmla="*/ 2702680 w 6425186"/>
              <a:gd name="connsiteY4" fmla="*/ 4055690 h 4120684"/>
              <a:gd name="connsiteX0" fmla="*/ 2702680 w 6425186"/>
              <a:gd name="connsiteY0" fmla="*/ 4137550 h 4202544"/>
              <a:gd name="connsiteX1" fmla="*/ 0 w 6425186"/>
              <a:gd name="connsiteY1" fmla="*/ 4202544 h 4202544"/>
              <a:gd name="connsiteX2" fmla="*/ 455228 w 6425186"/>
              <a:gd name="connsiteY2" fmla="*/ 97964 h 4202544"/>
              <a:gd name="connsiteX3" fmla="*/ 6425184 w 6425186"/>
              <a:gd name="connsiteY3" fmla="*/ 4125358 h 4202544"/>
              <a:gd name="connsiteX4" fmla="*/ 2702680 w 6425186"/>
              <a:gd name="connsiteY4" fmla="*/ 4137550 h 4202544"/>
              <a:gd name="connsiteX0" fmla="*/ 2275960 w 5998466"/>
              <a:gd name="connsiteY0" fmla="*/ 4137550 h 4146630"/>
              <a:gd name="connsiteX1" fmla="*/ 0 w 5998466"/>
              <a:gd name="connsiteY1" fmla="*/ 3934320 h 4146630"/>
              <a:gd name="connsiteX2" fmla="*/ 28508 w 5998466"/>
              <a:gd name="connsiteY2" fmla="*/ 97964 h 4146630"/>
              <a:gd name="connsiteX3" fmla="*/ 5998464 w 5998466"/>
              <a:gd name="connsiteY3" fmla="*/ 4125358 h 4146630"/>
              <a:gd name="connsiteX4" fmla="*/ 2275960 w 5998466"/>
              <a:gd name="connsiteY4" fmla="*/ 4137550 h 4146630"/>
              <a:gd name="connsiteX0" fmla="*/ 2970904 w 5998466"/>
              <a:gd name="connsiteY0" fmla="*/ 3918094 h 4125358"/>
              <a:gd name="connsiteX1" fmla="*/ 0 w 5998466"/>
              <a:gd name="connsiteY1" fmla="*/ 3934320 h 4125358"/>
              <a:gd name="connsiteX2" fmla="*/ 28508 w 5998466"/>
              <a:gd name="connsiteY2" fmla="*/ 97964 h 4125358"/>
              <a:gd name="connsiteX3" fmla="*/ 5998464 w 5998466"/>
              <a:gd name="connsiteY3" fmla="*/ 4125358 h 4125358"/>
              <a:gd name="connsiteX4" fmla="*/ 2970904 w 5998466"/>
              <a:gd name="connsiteY4" fmla="*/ 3918094 h 4125358"/>
              <a:gd name="connsiteX0" fmla="*/ 2970904 w 5961890"/>
              <a:gd name="connsiteY0" fmla="*/ 3926972 h 3943198"/>
              <a:gd name="connsiteX1" fmla="*/ 0 w 5961890"/>
              <a:gd name="connsiteY1" fmla="*/ 3943198 h 3943198"/>
              <a:gd name="connsiteX2" fmla="*/ 28508 w 5961890"/>
              <a:gd name="connsiteY2" fmla="*/ 106842 h 3943198"/>
              <a:gd name="connsiteX3" fmla="*/ 5961888 w 5961890"/>
              <a:gd name="connsiteY3" fmla="*/ 3926972 h 3943198"/>
              <a:gd name="connsiteX4" fmla="*/ 2970904 w 5961890"/>
              <a:gd name="connsiteY4" fmla="*/ 3926972 h 3943198"/>
              <a:gd name="connsiteX0" fmla="*/ 2970904 w 5961890"/>
              <a:gd name="connsiteY0" fmla="*/ 3939436 h 3955662"/>
              <a:gd name="connsiteX1" fmla="*/ 0 w 5961890"/>
              <a:gd name="connsiteY1" fmla="*/ 3955662 h 3955662"/>
              <a:gd name="connsiteX2" fmla="*/ 28508 w 5961890"/>
              <a:gd name="connsiteY2" fmla="*/ 119306 h 3955662"/>
              <a:gd name="connsiteX3" fmla="*/ 5961888 w 5961890"/>
              <a:gd name="connsiteY3" fmla="*/ 3939436 h 3955662"/>
              <a:gd name="connsiteX4" fmla="*/ 2970904 w 5961890"/>
              <a:gd name="connsiteY4" fmla="*/ 3939436 h 3955662"/>
              <a:gd name="connsiteX0" fmla="*/ 2970904 w 5961890"/>
              <a:gd name="connsiteY0" fmla="*/ 3829222 h 3845448"/>
              <a:gd name="connsiteX1" fmla="*/ 0 w 5961890"/>
              <a:gd name="connsiteY1" fmla="*/ 3845448 h 3845448"/>
              <a:gd name="connsiteX2" fmla="*/ 28508 w 5961890"/>
              <a:gd name="connsiteY2" fmla="*/ 9092 h 3845448"/>
              <a:gd name="connsiteX3" fmla="*/ 5961888 w 5961890"/>
              <a:gd name="connsiteY3" fmla="*/ 3829222 h 3845448"/>
              <a:gd name="connsiteX4" fmla="*/ 2970904 w 5961890"/>
              <a:gd name="connsiteY4" fmla="*/ 3829222 h 3845448"/>
              <a:gd name="connsiteX0" fmla="*/ 2970904 w 5961890"/>
              <a:gd name="connsiteY0" fmla="*/ 3865513 h 3881739"/>
              <a:gd name="connsiteX1" fmla="*/ 0 w 5961890"/>
              <a:gd name="connsiteY1" fmla="*/ 3881739 h 3881739"/>
              <a:gd name="connsiteX2" fmla="*/ 28508 w 5961890"/>
              <a:gd name="connsiteY2" fmla="*/ 8807 h 3881739"/>
              <a:gd name="connsiteX3" fmla="*/ 5961888 w 5961890"/>
              <a:gd name="connsiteY3" fmla="*/ 3865513 h 3881739"/>
              <a:gd name="connsiteX4" fmla="*/ 2970904 w 5961890"/>
              <a:gd name="connsiteY4" fmla="*/ 3865513 h 3881739"/>
              <a:gd name="connsiteX0" fmla="*/ 2970904 w 5900930"/>
              <a:gd name="connsiteY0" fmla="*/ 3865797 h 3882023"/>
              <a:gd name="connsiteX1" fmla="*/ 0 w 5900930"/>
              <a:gd name="connsiteY1" fmla="*/ 3882023 h 3882023"/>
              <a:gd name="connsiteX2" fmla="*/ 28508 w 5900930"/>
              <a:gd name="connsiteY2" fmla="*/ 9091 h 3882023"/>
              <a:gd name="connsiteX3" fmla="*/ 5900928 w 5900930"/>
              <a:gd name="connsiteY3" fmla="*/ 3829221 h 3882023"/>
              <a:gd name="connsiteX4" fmla="*/ 2970904 w 5900930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893628 w 5872421"/>
              <a:gd name="connsiteY0" fmla="*/ 3829221 h 3832830"/>
              <a:gd name="connsiteX1" fmla="*/ 33486 w 5872421"/>
              <a:gd name="connsiteY1" fmla="*/ 3184599 h 3832830"/>
              <a:gd name="connsiteX2" fmla="*/ 0 w 5872421"/>
              <a:gd name="connsiteY2" fmla="*/ 9091 h 3832830"/>
              <a:gd name="connsiteX3" fmla="*/ 5872420 w 5872421"/>
              <a:gd name="connsiteY3" fmla="*/ 3829221 h 3832830"/>
              <a:gd name="connsiteX4" fmla="*/ 2893628 w 5872421"/>
              <a:gd name="connsiteY4" fmla="*/ 3829221 h 3832830"/>
              <a:gd name="connsiteX0" fmla="*/ 2860142 w 5838935"/>
              <a:gd name="connsiteY0" fmla="*/ 3829221 h 3832830"/>
              <a:gd name="connsiteX1" fmla="*/ 0 w 5838935"/>
              <a:gd name="connsiteY1" fmla="*/ 3184599 h 3832830"/>
              <a:gd name="connsiteX2" fmla="*/ 13009 w 5838935"/>
              <a:gd name="connsiteY2" fmla="*/ 9091 h 3832830"/>
              <a:gd name="connsiteX3" fmla="*/ 5838934 w 5838935"/>
              <a:gd name="connsiteY3" fmla="*/ 3829221 h 3832830"/>
              <a:gd name="connsiteX4" fmla="*/ 2860142 w 5838935"/>
              <a:gd name="connsiteY4" fmla="*/ 3829221 h 3832830"/>
              <a:gd name="connsiteX0" fmla="*/ 2877613 w 5856406"/>
              <a:gd name="connsiteY0" fmla="*/ 3829221 h 3832830"/>
              <a:gd name="connsiteX1" fmla="*/ 17471 w 5856406"/>
              <a:gd name="connsiteY1" fmla="*/ 31845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921102 w 5899895"/>
              <a:gd name="connsiteY0" fmla="*/ 3829221 h 3832830"/>
              <a:gd name="connsiteX1" fmla="*/ 0 w 5899895"/>
              <a:gd name="connsiteY1" fmla="*/ 3438599 h 3832830"/>
              <a:gd name="connsiteX2" fmla="*/ 43489 w 5899895"/>
              <a:gd name="connsiteY2" fmla="*/ 9091 h 3832830"/>
              <a:gd name="connsiteX3" fmla="*/ 5899894 w 5899895"/>
              <a:gd name="connsiteY3" fmla="*/ 3829221 h 3832830"/>
              <a:gd name="connsiteX4" fmla="*/ 2921102 w 5899895"/>
              <a:gd name="connsiteY4" fmla="*/ 3829221 h 3832830"/>
              <a:gd name="connsiteX0" fmla="*/ 2923285 w 5902078"/>
              <a:gd name="connsiteY0" fmla="*/ 3829221 h 3832830"/>
              <a:gd name="connsiteX1" fmla="*/ 2183 w 5902078"/>
              <a:gd name="connsiteY1" fmla="*/ 3438599 h 3832830"/>
              <a:gd name="connsiteX2" fmla="*/ 45672 w 5902078"/>
              <a:gd name="connsiteY2" fmla="*/ 9091 h 3832830"/>
              <a:gd name="connsiteX3" fmla="*/ 5902077 w 5902078"/>
              <a:gd name="connsiteY3" fmla="*/ 3829221 h 3832830"/>
              <a:gd name="connsiteX4" fmla="*/ 2923285 w 5902078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5856405 w 5856405"/>
              <a:gd name="connsiteY0" fmla="*/ 3831645 h 4041255"/>
              <a:gd name="connsiteX1" fmla="*/ 7311 w 5856405"/>
              <a:gd name="connsiteY1" fmla="*/ 3166703 h 4041255"/>
              <a:gd name="connsiteX2" fmla="*/ 0 w 5856405"/>
              <a:gd name="connsiteY2" fmla="*/ 11515 h 4041255"/>
              <a:gd name="connsiteX3" fmla="*/ 5856405 w 5856405"/>
              <a:gd name="connsiteY3" fmla="*/ 3831645 h 4041255"/>
              <a:gd name="connsiteX0" fmla="*/ 5663365 w 5663365"/>
              <a:gd name="connsiteY0" fmla="*/ 3160177 h 3605647"/>
              <a:gd name="connsiteX1" fmla="*/ 7311 w 5663365"/>
              <a:gd name="connsiteY1" fmla="*/ 3175955 h 3605647"/>
              <a:gd name="connsiteX2" fmla="*/ 0 w 5663365"/>
              <a:gd name="connsiteY2" fmla="*/ 20767 h 3605647"/>
              <a:gd name="connsiteX3" fmla="*/ 5663365 w 5663365"/>
              <a:gd name="connsiteY3" fmla="*/ 3160177 h 3605647"/>
              <a:gd name="connsiteX0" fmla="*/ 5663365 w 5663365"/>
              <a:gd name="connsiteY0" fmla="*/ 3159521 h 3604991"/>
              <a:gd name="connsiteX1" fmla="*/ 7311 w 5663365"/>
              <a:gd name="connsiteY1" fmla="*/ 3175299 h 3604991"/>
              <a:gd name="connsiteX2" fmla="*/ 0 w 5663365"/>
              <a:gd name="connsiteY2" fmla="*/ 20111 h 3604991"/>
              <a:gd name="connsiteX3" fmla="*/ 5663365 w 5663365"/>
              <a:gd name="connsiteY3" fmla="*/ 3159521 h 3604991"/>
              <a:gd name="connsiteX0" fmla="*/ 5663365 w 5663365"/>
              <a:gd name="connsiteY0" fmla="*/ 3159521 h 3451523"/>
              <a:gd name="connsiteX1" fmla="*/ 7311 w 5663365"/>
              <a:gd name="connsiteY1" fmla="*/ 3175299 h 3451523"/>
              <a:gd name="connsiteX2" fmla="*/ 0 w 5663365"/>
              <a:gd name="connsiteY2" fmla="*/ 20111 h 3451523"/>
              <a:gd name="connsiteX3" fmla="*/ 5663365 w 5663365"/>
              <a:gd name="connsiteY3" fmla="*/ 3159521 h 3451523"/>
              <a:gd name="connsiteX0" fmla="*/ 5663365 w 5663395"/>
              <a:gd name="connsiteY0" fmla="*/ 3159521 h 3176172"/>
              <a:gd name="connsiteX1" fmla="*/ 7311 w 5663395"/>
              <a:gd name="connsiteY1" fmla="*/ 3175299 h 3176172"/>
              <a:gd name="connsiteX2" fmla="*/ 0 w 5663395"/>
              <a:gd name="connsiteY2" fmla="*/ 20111 h 3176172"/>
              <a:gd name="connsiteX3" fmla="*/ 5663365 w 5663395"/>
              <a:gd name="connsiteY3" fmla="*/ 3159521 h 3176172"/>
              <a:gd name="connsiteX0" fmla="*/ 5683685 w 5683707"/>
              <a:gd name="connsiteY0" fmla="*/ 3278005 h 3278005"/>
              <a:gd name="connsiteX1" fmla="*/ 7311 w 5683707"/>
              <a:gd name="connsiteY1" fmla="*/ 3171863 h 3278005"/>
              <a:gd name="connsiteX2" fmla="*/ 0 w 5683707"/>
              <a:gd name="connsiteY2" fmla="*/ 16675 h 3278005"/>
              <a:gd name="connsiteX3" fmla="*/ 5683685 w 5683707"/>
              <a:gd name="connsiteY3" fmla="*/ 3278005 h 3278005"/>
              <a:gd name="connsiteX0" fmla="*/ 5653205 w 5653241"/>
              <a:gd name="connsiteY0" fmla="*/ 3179190 h 3179190"/>
              <a:gd name="connsiteX1" fmla="*/ 7311 w 5653241"/>
              <a:gd name="connsiteY1" fmla="*/ 3174648 h 3179190"/>
              <a:gd name="connsiteX2" fmla="*/ 0 w 5653241"/>
              <a:gd name="connsiteY2" fmla="*/ 19460 h 3179190"/>
              <a:gd name="connsiteX3" fmla="*/ 5653205 w 5653241"/>
              <a:gd name="connsiteY3" fmla="*/ 3179190 h 3179190"/>
              <a:gd name="connsiteX0" fmla="*/ 5876725 w 5876729"/>
              <a:gd name="connsiteY0" fmla="*/ 3179190 h 3179190"/>
              <a:gd name="connsiteX1" fmla="*/ 7311 w 5876729"/>
              <a:gd name="connsiteY1" fmla="*/ 3174648 h 3179190"/>
              <a:gd name="connsiteX2" fmla="*/ 0 w 5876729"/>
              <a:gd name="connsiteY2" fmla="*/ 19460 h 3179190"/>
              <a:gd name="connsiteX3" fmla="*/ 5876725 w 5876729"/>
              <a:gd name="connsiteY3" fmla="*/ 3179190 h 3179190"/>
              <a:gd name="connsiteX0" fmla="*/ 5450005 w 5451189"/>
              <a:gd name="connsiteY0" fmla="*/ 3437322 h 3437322"/>
              <a:gd name="connsiteX1" fmla="*/ 7311 w 5451189"/>
              <a:gd name="connsiteY1" fmla="*/ 3168620 h 3437322"/>
              <a:gd name="connsiteX2" fmla="*/ 0 w 5451189"/>
              <a:gd name="connsiteY2" fmla="*/ 13432 h 3437322"/>
              <a:gd name="connsiteX3" fmla="*/ 5450005 w 5451189"/>
              <a:gd name="connsiteY3" fmla="*/ 3437322 h 3437322"/>
              <a:gd name="connsiteX0" fmla="*/ 5450005 w 5450006"/>
              <a:gd name="connsiteY0" fmla="*/ 3437322 h 3437322"/>
              <a:gd name="connsiteX1" fmla="*/ 7311 w 5450006"/>
              <a:gd name="connsiteY1" fmla="*/ 3168620 h 3437322"/>
              <a:gd name="connsiteX2" fmla="*/ 0 w 5450006"/>
              <a:gd name="connsiteY2" fmla="*/ 13432 h 3437322"/>
              <a:gd name="connsiteX3" fmla="*/ 5450005 w 5450006"/>
              <a:gd name="connsiteY3" fmla="*/ 3437322 h 3437322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5"/>
              <a:gd name="connsiteY0" fmla="*/ 3179190 h 3179190"/>
              <a:gd name="connsiteX1" fmla="*/ 7311 w 5399205"/>
              <a:gd name="connsiteY1" fmla="*/ 3174648 h 3179190"/>
              <a:gd name="connsiteX2" fmla="*/ 0 w 5399205"/>
              <a:gd name="connsiteY2" fmla="*/ 19460 h 3179190"/>
              <a:gd name="connsiteX3" fmla="*/ 5399205 w 5399205"/>
              <a:gd name="connsiteY3" fmla="*/ 3179190 h 3179190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205" h="3171246">
                <a:moveTo>
                  <a:pt x="5399205" y="3171246"/>
                </a:moveTo>
                <a:cubicBezTo>
                  <a:pt x="5400424" y="3158631"/>
                  <a:pt x="1907939" y="3173472"/>
                  <a:pt x="7311" y="3166704"/>
                </a:cubicBezTo>
                <a:cubicBezTo>
                  <a:pt x="4592" y="-487504"/>
                  <a:pt x="12192" y="40636"/>
                  <a:pt x="0" y="11516"/>
                </a:cubicBezTo>
                <a:cubicBezTo>
                  <a:pt x="2940304" y="8812"/>
                  <a:pt x="4177973" y="775217"/>
                  <a:pt x="5399205" y="3171246"/>
                </a:cubicBezTo>
                <a:close/>
              </a:path>
            </a:pathLst>
          </a:custGeom>
          <a:noFill/>
          <a:effectLst>
            <a:outerShdw dist="50800" dir="21540000" sx="102000" sy="102000" algn="ctr" rotWithShape="0">
              <a:schemeClr val="bg1"/>
            </a:outerShdw>
          </a:effectLst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67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8BE98A-68AF-E34D-99CA-0D8BD0A0F57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7516" y="1470992"/>
            <a:ext cx="11020926" cy="4879008"/>
          </a:xfrm>
          <a:prstGeom prst="rect">
            <a:avLst/>
          </a:prstGeom>
          <a:noFill/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 baseline="0">
                <a:solidFill>
                  <a:srgbClr val="3D3D3D"/>
                </a:solidFill>
              </a:defRPr>
            </a:lvl1pPr>
            <a:lvl2pPr marL="685800" indent="-228600">
              <a:buFont typeface=".Lucida Grande UI Regular"/>
              <a:buChar char="▹"/>
              <a:defRPr>
                <a:solidFill>
                  <a:srgbClr val="3D3D3D"/>
                </a:solidFill>
              </a:defRPr>
            </a:lvl2pPr>
            <a:lvl3pPr marL="914400" indent="0">
              <a:buFont typeface="Arial Unicode MS" panose="020B0604020202020204" pitchFamily="34" charset="-128"/>
              <a:buNone/>
              <a:defRPr>
                <a:solidFill>
                  <a:srgbClr val="3D3D3D"/>
                </a:solidFill>
              </a:defRPr>
            </a:lvl3pPr>
            <a:lvl4pPr marL="1371600" indent="0">
              <a:buFont typeface="Arial Unicode MS" panose="020B0604020202020204" pitchFamily="34" charset="-128"/>
              <a:buNone/>
              <a:defRPr>
                <a:solidFill>
                  <a:srgbClr val="3D3D3D"/>
                </a:solidFill>
              </a:defRPr>
            </a:lvl4pPr>
            <a:lvl5pPr marL="2057400" indent="-228600">
              <a:buFont typeface=".PingFang SC Regular"/>
              <a:buChar char="・"/>
              <a:defRPr>
                <a:solidFill>
                  <a:srgbClr val="3D3D3D"/>
                </a:solidFill>
              </a:defRPr>
            </a:lvl5pPr>
          </a:lstStyle>
          <a:p>
            <a:pPr lvl="0"/>
            <a:r>
              <a:rPr lang="en-US" dirty="0"/>
              <a:t>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▸Third level</a:t>
            </a:r>
          </a:p>
          <a:p>
            <a:pPr lvl="3"/>
            <a:r>
              <a:rPr lang="en-US" dirty="0"/>
              <a:t>◦ 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AFE868F-E4B5-C146-94CF-B63D500FC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7516" y="365126"/>
            <a:ext cx="11020926" cy="77787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>
              <a:defRPr sz="4400" cap="none" baseline="0">
                <a:solidFill>
                  <a:schemeClr val="tx2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Add Slide Title </a:t>
            </a:r>
          </a:p>
        </p:txBody>
      </p:sp>
    </p:spTree>
    <p:extLst>
      <p:ext uri="{BB962C8B-B14F-4D97-AF65-F5344CB8AC3E}">
        <p14:creationId xmlns:p14="http://schemas.microsoft.com/office/powerpoint/2010/main" val="3154463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897241-8C85-434E-9C50-5B17BEA6F83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77516" y="1451113"/>
            <a:ext cx="5336267" cy="4698793"/>
          </a:xfrm>
          <a:prstGeom prst="rect">
            <a:avLst/>
          </a:prstGeom>
          <a:noFill/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>
                <a:solidFill>
                  <a:srgbClr val="3D3D3D"/>
                </a:solidFill>
              </a:defRPr>
            </a:lvl1pPr>
            <a:lvl2pPr marL="685800" indent="-228600">
              <a:buFont typeface=".Lucida Grande UI Regular"/>
              <a:buChar char="▹"/>
              <a:defRPr>
                <a:solidFill>
                  <a:srgbClr val="3D3D3D"/>
                </a:solidFill>
              </a:defRPr>
            </a:lvl2pPr>
            <a:lvl3pPr marL="914400" indent="0">
              <a:buFont typeface="Apple Symbols" panose="02000000000000000000" pitchFamily="2" charset="-79"/>
              <a:buNone/>
              <a:defRPr>
                <a:solidFill>
                  <a:srgbClr val="3D3D3D"/>
                </a:solidFill>
              </a:defRPr>
            </a:lvl3pPr>
            <a:lvl4pPr marL="1371600" indent="0">
              <a:buFont typeface="Helvetica" pitchFamily="2" charset="0"/>
              <a:buNone/>
              <a:defRPr>
                <a:solidFill>
                  <a:srgbClr val="3D3D3D"/>
                </a:solidFill>
              </a:defRPr>
            </a:lvl4pPr>
            <a:lvl5pPr marL="1828800" indent="0">
              <a:buFont typeface="Courier New" panose="02070309020205020404" pitchFamily="49" charset="0"/>
              <a:buNone/>
              <a:defRPr>
                <a:solidFill>
                  <a:srgbClr val="3D3D3D"/>
                </a:solidFill>
              </a:defRPr>
            </a:lvl5pPr>
          </a:lstStyle>
          <a:p>
            <a:pPr lvl="0"/>
            <a:r>
              <a:rPr lang="en-US" dirty="0"/>
              <a:t>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▸Third level</a:t>
            </a:r>
          </a:p>
          <a:p>
            <a:pPr lvl="3"/>
            <a:r>
              <a:rPr lang="en-US" dirty="0"/>
              <a:t>◦ Fourth level</a:t>
            </a:r>
          </a:p>
          <a:p>
            <a:pPr lvl="4"/>
            <a:r>
              <a:rPr lang="en-US" dirty="0"/>
              <a:t>・Fifth level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0B7B5B42-90DE-554C-A2DB-4A8C6E6B653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82139" y="1451113"/>
            <a:ext cx="5416303" cy="4698793"/>
          </a:xfrm>
          <a:prstGeom prst="rect">
            <a:avLst/>
          </a:prstGeom>
          <a:noFill/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>
                <a:solidFill>
                  <a:srgbClr val="3D3D3D"/>
                </a:solidFill>
              </a:defRPr>
            </a:lvl1pPr>
            <a:lvl2pPr marL="457200" indent="0">
              <a:buFont typeface="Lucida Grande" panose="020B0600040502020204" pitchFamily="34" charset="0"/>
              <a:buNone/>
              <a:defRPr>
                <a:solidFill>
                  <a:srgbClr val="3D3D3D"/>
                </a:solidFill>
              </a:defRPr>
            </a:lvl2pPr>
            <a:lvl3pPr marL="914400" indent="0">
              <a:buFont typeface="Arial Unicode MS" panose="020B0604020202020204" pitchFamily="34" charset="-128"/>
              <a:buNone/>
              <a:defRPr>
                <a:solidFill>
                  <a:srgbClr val="3D3D3D"/>
                </a:solidFill>
              </a:defRPr>
            </a:lvl3pPr>
            <a:lvl4pPr marL="1371600" indent="0">
              <a:buFont typeface="Arial Unicode MS" panose="020B0604020202020204" pitchFamily="34" charset="-128"/>
              <a:buNone/>
              <a:defRPr>
                <a:solidFill>
                  <a:srgbClr val="3D3D3D"/>
                </a:solidFill>
              </a:defRPr>
            </a:lvl4pPr>
            <a:lvl5pPr marL="1828800" indent="0">
              <a:buFont typeface="Courier New" panose="02070309020205020404" pitchFamily="49" charset="0"/>
              <a:buNone/>
              <a:defRPr>
                <a:solidFill>
                  <a:srgbClr val="3D3D3D"/>
                </a:solidFill>
              </a:defRPr>
            </a:lvl5pPr>
          </a:lstStyle>
          <a:p>
            <a:pPr lvl="0"/>
            <a:r>
              <a:rPr lang="en-US" dirty="0"/>
              <a:t> Edit Master text styles</a:t>
            </a:r>
          </a:p>
          <a:p>
            <a:pPr lvl="1"/>
            <a:r>
              <a:rPr lang="en-US" dirty="0"/>
              <a:t>▹Second level</a:t>
            </a:r>
          </a:p>
          <a:p>
            <a:pPr lvl="2"/>
            <a:r>
              <a:rPr lang="en-US" dirty="0"/>
              <a:t>▸Third level</a:t>
            </a:r>
          </a:p>
          <a:p>
            <a:pPr lvl="3"/>
            <a:r>
              <a:rPr lang="en-US" dirty="0"/>
              <a:t>◦ Fourth level</a:t>
            </a:r>
          </a:p>
          <a:p>
            <a:pPr lvl="4"/>
            <a:r>
              <a:rPr lang="en-US" dirty="0"/>
              <a:t>・Fifth level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6DF5857-9E1C-E147-BCFE-6098BFF08A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7516" y="365126"/>
            <a:ext cx="11020926" cy="77787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>
              <a:defRPr sz="4400" cap="none" baseline="0">
                <a:solidFill>
                  <a:schemeClr val="tx2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Add Slide Title </a:t>
            </a:r>
          </a:p>
        </p:txBody>
      </p:sp>
    </p:spTree>
    <p:extLst>
      <p:ext uri="{BB962C8B-B14F-4D97-AF65-F5344CB8AC3E}">
        <p14:creationId xmlns:p14="http://schemas.microsoft.com/office/powerpoint/2010/main" val="1220239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E99D36A-1C97-204B-8551-FB9D0E526AC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pPr lvl="0"/>
            <a:r>
              <a:rPr lang="en-US" dirty="0"/>
              <a:t>Click to add background photo</a:t>
            </a:r>
          </a:p>
        </p:txBody>
      </p:sp>
    </p:spTree>
    <p:extLst>
      <p:ext uri="{BB962C8B-B14F-4D97-AF65-F5344CB8AC3E}">
        <p14:creationId xmlns:p14="http://schemas.microsoft.com/office/powerpoint/2010/main" val="1414123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9E1F46-0306-458A-9A3E-1787B81BD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500" y="365125"/>
            <a:ext cx="11544300" cy="132556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F9927A-CDD8-4F71-86AE-CCC5564F16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7500" y="1825624"/>
            <a:ext cx="11544300" cy="469709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5F4370-84C3-0349-BD64-08AFC699760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alphaModFix amt="28000"/>
            <a:duotone>
              <a:prstClr val="black"/>
              <a:schemeClr val="tx2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200" y="-1165087"/>
            <a:ext cx="3543300" cy="4416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322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716" r:id="rId2"/>
    <p:sldLayoutId id="2147483676" r:id="rId3"/>
    <p:sldLayoutId id="2147483690" r:id="rId4"/>
    <p:sldLayoutId id="2147483688" r:id="rId5"/>
    <p:sldLayoutId id="2147483704" r:id="rId6"/>
    <p:sldLayoutId id="2147483714" r:id="rId7"/>
    <p:sldLayoutId id="2147483715" r:id="rId8"/>
    <p:sldLayoutId id="2147483718" r:id="rId9"/>
    <p:sldLayoutId id="2147483702" r:id="rId10"/>
    <p:sldLayoutId id="2147483706" r:id="rId11"/>
    <p:sldLayoutId id="2147483713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baseline="0">
          <a:solidFill>
            <a:schemeClr val="bg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bg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bg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bg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bg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file:///\\atg.local\adata\Standard%20Forms\Project%20Delivery%20System%20Policies%20and%20Procedures\5.%20Project%20Execution\Project%20Setup" TargetMode="Externa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B0C8-BCBD-49B4-A3E5-7CD673C4D7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Setup Training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3FE940-EB89-4052-9691-0974B2B5D0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January 16, 2020</a:t>
            </a:r>
          </a:p>
          <a:p>
            <a:endParaRPr lang="en-US" dirty="0"/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BC79F8D2-650F-D54C-9F4D-2AD42C3B3E1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63" b="596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03960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FB6FB0-2F1F-4C0A-AF77-C03A14C8BA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6772" y="1047925"/>
            <a:ext cx="6558455" cy="1591871"/>
          </a:xfrm>
        </p:spPr>
        <p:txBody>
          <a:bodyPr/>
          <a:lstStyle/>
          <a:p>
            <a:r>
              <a:rPr lang="en-US" dirty="0"/>
              <a:t>         QUESTIONS????</a:t>
            </a:r>
          </a:p>
        </p:txBody>
      </p:sp>
      <p:pic>
        <p:nvPicPr>
          <p:cNvPr id="5" name="Picture Placeholder 3">
            <a:extLst>
              <a:ext uri="{FF2B5EF4-FFF2-40B4-BE49-F238E27FC236}">
                <a16:creationId xmlns:a16="http://schemas.microsoft.com/office/drawing/2014/main" id="{061B0223-8241-437E-80EA-7B398391CFB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63" b="596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77548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E81A3D4-FD88-40C3-94EB-50107F917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516" y="1118619"/>
            <a:ext cx="11020926" cy="4879008"/>
          </a:xfrm>
        </p:spPr>
        <p:txBody>
          <a:bodyPr/>
          <a:lstStyle/>
          <a:p>
            <a:endParaRPr lang="en-US" dirty="0"/>
          </a:p>
          <a:p>
            <a:r>
              <a:rPr lang="en-US" sz="3200" dirty="0"/>
              <a:t>Project Setup </a:t>
            </a:r>
            <a:r>
              <a:rPr lang="en-US" sz="3200" i="1" dirty="0"/>
              <a:t>Prerequisites </a:t>
            </a:r>
          </a:p>
          <a:p>
            <a:r>
              <a:rPr lang="en-US" sz="3200" dirty="0"/>
              <a:t>Completing the Project Setup Form </a:t>
            </a:r>
          </a:p>
          <a:p>
            <a:r>
              <a:rPr lang="en-US" sz="3200" dirty="0"/>
              <a:t>Setup Form Activity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9D4AD72-360B-4A0C-897F-CBB3EFCBD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516" y="340745"/>
            <a:ext cx="11020926" cy="77787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8" name="Picture Placeholder 3">
            <a:extLst>
              <a:ext uri="{FF2B5EF4-FFF2-40B4-BE49-F238E27FC236}">
                <a16:creationId xmlns:a16="http://schemas.microsoft.com/office/drawing/2014/main" id="{8366F08F-BEA6-47DB-8FB2-2D063F5D5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6" b="5996"/>
          <a:stretch>
            <a:fillRect/>
          </a:stretch>
        </p:blipFill>
        <p:spPr>
          <a:xfrm>
            <a:off x="3878" y="3688814"/>
            <a:ext cx="5399205" cy="3171246"/>
          </a:xfrm>
          <a:custGeom>
            <a:avLst/>
            <a:gdLst>
              <a:gd name="connsiteX0" fmla="*/ 0 w 10623176"/>
              <a:gd name="connsiteY0" fmla="*/ 4941794 h 9883588"/>
              <a:gd name="connsiteX1" fmla="*/ 5311588 w 10623176"/>
              <a:gd name="connsiteY1" fmla="*/ 0 h 9883588"/>
              <a:gd name="connsiteX2" fmla="*/ 10623176 w 10623176"/>
              <a:gd name="connsiteY2" fmla="*/ 4941794 h 9883588"/>
              <a:gd name="connsiteX3" fmla="*/ 5311588 w 10623176"/>
              <a:gd name="connsiteY3" fmla="*/ 9883588 h 9883588"/>
              <a:gd name="connsiteX4" fmla="*/ 0 w 10623176"/>
              <a:gd name="connsiteY4" fmla="*/ 4941794 h 9883588"/>
              <a:gd name="connsiteX0" fmla="*/ 24381 w 6112133"/>
              <a:gd name="connsiteY0" fmla="*/ 3571460 h 9930821"/>
              <a:gd name="connsiteX1" fmla="*/ 800545 w 6112133"/>
              <a:gd name="connsiteY1" fmla="*/ 31746 h 9930821"/>
              <a:gd name="connsiteX2" fmla="*/ 6112133 w 6112133"/>
              <a:gd name="connsiteY2" fmla="*/ 4973540 h 9930821"/>
              <a:gd name="connsiteX3" fmla="*/ 800545 w 6112133"/>
              <a:gd name="connsiteY3" fmla="*/ 9915334 h 9930821"/>
              <a:gd name="connsiteX4" fmla="*/ 24381 w 6112133"/>
              <a:gd name="connsiteY4" fmla="*/ 3571460 h 9930821"/>
              <a:gd name="connsiteX0" fmla="*/ 21929 w 6121873"/>
              <a:gd name="connsiteY0" fmla="*/ 3663517 h 9923414"/>
              <a:gd name="connsiteX1" fmla="*/ 810285 w 6121873"/>
              <a:gd name="connsiteY1" fmla="*/ 26267 h 9923414"/>
              <a:gd name="connsiteX2" fmla="*/ 6121873 w 6121873"/>
              <a:gd name="connsiteY2" fmla="*/ 4968061 h 9923414"/>
              <a:gd name="connsiteX3" fmla="*/ 810285 w 6121873"/>
              <a:gd name="connsiteY3" fmla="*/ 9909855 h 9923414"/>
              <a:gd name="connsiteX4" fmla="*/ 21929 w 6121873"/>
              <a:gd name="connsiteY4" fmla="*/ 3663517 h 9923414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8239 w 6558183"/>
              <a:gd name="connsiteY0" fmla="*/ 3647679 h 5932606"/>
              <a:gd name="connsiteX1" fmla="*/ 1246595 w 6558183"/>
              <a:gd name="connsiteY1" fmla="*/ 10429 h 5932606"/>
              <a:gd name="connsiteX2" fmla="*/ 6558183 w 6558183"/>
              <a:gd name="connsiteY2" fmla="*/ 4952223 h 5932606"/>
              <a:gd name="connsiteX3" fmla="*/ 490691 w 6558183"/>
              <a:gd name="connsiteY3" fmla="*/ 3651713 h 5932606"/>
              <a:gd name="connsiteX4" fmla="*/ 458239 w 6558183"/>
              <a:gd name="connsiteY4" fmla="*/ 3647679 h 5932606"/>
              <a:gd name="connsiteX0" fmla="*/ 451954 w 6466554"/>
              <a:gd name="connsiteY0" fmla="*/ 3637250 h 4851308"/>
              <a:gd name="connsiteX1" fmla="*/ 1240310 w 6466554"/>
              <a:gd name="connsiteY1" fmla="*/ 0 h 4851308"/>
              <a:gd name="connsiteX2" fmla="*/ 6466554 w 6466554"/>
              <a:gd name="connsiteY2" fmla="*/ 3637250 h 4851308"/>
              <a:gd name="connsiteX3" fmla="*/ 484406 w 6466554"/>
              <a:gd name="connsiteY3" fmla="*/ 3641284 h 4851308"/>
              <a:gd name="connsiteX4" fmla="*/ 451954 w 6466554"/>
              <a:gd name="connsiteY4" fmla="*/ 3637250 h 4851308"/>
              <a:gd name="connsiteX0" fmla="*/ 449936 w 6464536"/>
              <a:gd name="connsiteY0" fmla="*/ 3649442 h 4863500"/>
              <a:gd name="connsiteX1" fmla="*/ 445812 w 6464536"/>
              <a:gd name="connsiteY1" fmla="*/ 0 h 4863500"/>
              <a:gd name="connsiteX2" fmla="*/ 6464536 w 6464536"/>
              <a:gd name="connsiteY2" fmla="*/ 3649442 h 4863500"/>
              <a:gd name="connsiteX3" fmla="*/ 482388 w 6464536"/>
              <a:gd name="connsiteY3" fmla="*/ 3653476 h 4863500"/>
              <a:gd name="connsiteX4" fmla="*/ 449936 w 6464536"/>
              <a:gd name="connsiteY4" fmla="*/ 3649442 h 4863500"/>
              <a:gd name="connsiteX0" fmla="*/ 612495 w 6627095"/>
              <a:gd name="connsiteY0" fmla="*/ 3759557 h 4973615"/>
              <a:gd name="connsiteX1" fmla="*/ 608371 w 6627095"/>
              <a:gd name="connsiteY1" fmla="*/ 110115 h 4973615"/>
              <a:gd name="connsiteX2" fmla="*/ 6627095 w 6627095"/>
              <a:gd name="connsiteY2" fmla="*/ 3759557 h 4973615"/>
              <a:gd name="connsiteX3" fmla="*/ 644947 w 6627095"/>
              <a:gd name="connsiteY3" fmla="*/ 3763591 h 4973615"/>
              <a:gd name="connsiteX4" fmla="*/ 612495 w 6627095"/>
              <a:gd name="connsiteY4" fmla="*/ 3759557 h 4973615"/>
              <a:gd name="connsiteX0" fmla="*/ 420250 w 6434850"/>
              <a:gd name="connsiteY0" fmla="*/ 3717008 h 4931066"/>
              <a:gd name="connsiteX1" fmla="*/ 416126 w 6434850"/>
              <a:gd name="connsiteY1" fmla="*/ 67566 h 4931066"/>
              <a:gd name="connsiteX2" fmla="*/ 6434850 w 6434850"/>
              <a:gd name="connsiteY2" fmla="*/ 3717008 h 4931066"/>
              <a:gd name="connsiteX3" fmla="*/ 452702 w 6434850"/>
              <a:gd name="connsiteY3" fmla="*/ 3721042 h 4931066"/>
              <a:gd name="connsiteX4" fmla="*/ 420250 w 6434850"/>
              <a:gd name="connsiteY4" fmla="*/ 3717008 h 4931066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20250 w 6434850"/>
              <a:gd name="connsiteY0" fmla="*/ 3744803 h 4958861"/>
              <a:gd name="connsiteX1" fmla="*/ 416126 w 6434850"/>
              <a:gd name="connsiteY1" fmla="*/ 95361 h 4958861"/>
              <a:gd name="connsiteX2" fmla="*/ 6434850 w 6434850"/>
              <a:gd name="connsiteY2" fmla="*/ 3744803 h 4958861"/>
              <a:gd name="connsiteX3" fmla="*/ 452702 w 6434850"/>
              <a:gd name="connsiteY3" fmla="*/ 3748837 h 4958861"/>
              <a:gd name="connsiteX4" fmla="*/ 420250 w 6434850"/>
              <a:gd name="connsiteY4" fmla="*/ 3744803 h 4958861"/>
              <a:gd name="connsiteX0" fmla="*/ 418860 w 6433460"/>
              <a:gd name="connsiteY0" fmla="*/ 3837936 h 5051994"/>
              <a:gd name="connsiteX1" fmla="*/ 378160 w 6433460"/>
              <a:gd name="connsiteY1" fmla="*/ 90958 h 5051994"/>
              <a:gd name="connsiteX2" fmla="*/ 6433460 w 6433460"/>
              <a:gd name="connsiteY2" fmla="*/ 3837936 h 5051994"/>
              <a:gd name="connsiteX3" fmla="*/ 451312 w 6433460"/>
              <a:gd name="connsiteY3" fmla="*/ 3841970 h 5051994"/>
              <a:gd name="connsiteX4" fmla="*/ 418860 w 6433460"/>
              <a:gd name="connsiteY4" fmla="*/ 3837936 h 5051994"/>
              <a:gd name="connsiteX0" fmla="*/ 472187 w 6486787"/>
              <a:gd name="connsiteY0" fmla="*/ 3746995 h 4961053"/>
              <a:gd name="connsiteX1" fmla="*/ 488323 w 6486787"/>
              <a:gd name="connsiteY1" fmla="*/ 3775413 h 4961053"/>
              <a:gd name="connsiteX2" fmla="*/ 431487 w 6486787"/>
              <a:gd name="connsiteY2" fmla="*/ 17 h 4961053"/>
              <a:gd name="connsiteX3" fmla="*/ 6486787 w 6486787"/>
              <a:gd name="connsiteY3" fmla="*/ 3746995 h 4961053"/>
              <a:gd name="connsiteX4" fmla="*/ 504639 w 6486787"/>
              <a:gd name="connsiteY4" fmla="*/ 3751029 h 4961053"/>
              <a:gd name="connsiteX5" fmla="*/ 472187 w 6486787"/>
              <a:gd name="connsiteY5" fmla="*/ 3746995 h 4961053"/>
              <a:gd name="connsiteX0" fmla="*/ 4 w 7209420"/>
              <a:gd name="connsiteY0" fmla="*/ 4490707 h 4933934"/>
              <a:gd name="connsiteX1" fmla="*/ 1210956 w 7209420"/>
              <a:gd name="connsiteY1" fmla="*/ 3775413 h 4933934"/>
              <a:gd name="connsiteX2" fmla="*/ 1154120 w 7209420"/>
              <a:gd name="connsiteY2" fmla="*/ 17 h 4933934"/>
              <a:gd name="connsiteX3" fmla="*/ 7209420 w 7209420"/>
              <a:gd name="connsiteY3" fmla="*/ 3746995 h 4933934"/>
              <a:gd name="connsiteX4" fmla="*/ 1227272 w 7209420"/>
              <a:gd name="connsiteY4" fmla="*/ 3751029 h 4933934"/>
              <a:gd name="connsiteX5" fmla="*/ 4 w 7209420"/>
              <a:gd name="connsiteY5" fmla="*/ 4490707 h 4933934"/>
              <a:gd name="connsiteX0" fmla="*/ 15510 w 7224926"/>
              <a:gd name="connsiteY0" fmla="*/ 4490707 h 4716995"/>
              <a:gd name="connsiteX1" fmla="*/ 1226462 w 7224926"/>
              <a:gd name="connsiteY1" fmla="*/ 3775413 h 4716995"/>
              <a:gd name="connsiteX2" fmla="*/ 1169626 w 7224926"/>
              <a:gd name="connsiteY2" fmla="*/ 17 h 4716995"/>
              <a:gd name="connsiteX3" fmla="*/ 7224926 w 7224926"/>
              <a:gd name="connsiteY3" fmla="*/ 3746995 h 4716995"/>
              <a:gd name="connsiteX4" fmla="*/ 1072090 w 7224926"/>
              <a:gd name="connsiteY4" fmla="*/ 2690325 h 4716995"/>
              <a:gd name="connsiteX5" fmla="*/ 15510 w 7224926"/>
              <a:gd name="connsiteY5" fmla="*/ 4490707 h 4716995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258989 w 7468405"/>
              <a:gd name="connsiteY0" fmla="*/ 4490707 h 4490869"/>
              <a:gd name="connsiteX1" fmla="*/ 1469941 w 7468405"/>
              <a:gd name="connsiteY1" fmla="*/ 3775413 h 4490869"/>
              <a:gd name="connsiteX2" fmla="*/ 1413105 w 7468405"/>
              <a:gd name="connsiteY2" fmla="*/ 17 h 4490869"/>
              <a:gd name="connsiteX3" fmla="*/ 7468405 w 7468405"/>
              <a:gd name="connsiteY3" fmla="*/ 3746995 h 4490869"/>
              <a:gd name="connsiteX4" fmla="*/ 258989 w 7468405"/>
              <a:gd name="connsiteY4" fmla="*/ 4490707 h 4490869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88"/>
              <a:gd name="connsiteY0" fmla="*/ 3722611 h 4072415"/>
              <a:gd name="connsiteX1" fmla="*/ 488324 w 6486788"/>
              <a:gd name="connsiteY1" fmla="*/ 3775413 h 4072415"/>
              <a:gd name="connsiteX2" fmla="*/ 431488 w 6486788"/>
              <a:gd name="connsiteY2" fmla="*/ 17 h 4072415"/>
              <a:gd name="connsiteX3" fmla="*/ 6486788 w 6486788"/>
              <a:gd name="connsiteY3" fmla="*/ 3746995 h 4072415"/>
              <a:gd name="connsiteX4" fmla="*/ 3032508 w 6486788"/>
              <a:gd name="connsiteY4" fmla="*/ 3722611 h 4072415"/>
              <a:gd name="connsiteX0" fmla="*/ 3032508 w 6486790"/>
              <a:gd name="connsiteY0" fmla="*/ 3722611 h 4040880"/>
              <a:gd name="connsiteX1" fmla="*/ 488324 w 6486790"/>
              <a:gd name="connsiteY1" fmla="*/ 3775413 h 4040880"/>
              <a:gd name="connsiteX2" fmla="*/ 431488 w 6486790"/>
              <a:gd name="connsiteY2" fmla="*/ 17 h 4040880"/>
              <a:gd name="connsiteX3" fmla="*/ 6486788 w 6486790"/>
              <a:gd name="connsiteY3" fmla="*/ 3746995 h 4040880"/>
              <a:gd name="connsiteX4" fmla="*/ 3032508 w 6486790"/>
              <a:gd name="connsiteY4" fmla="*/ 3722611 h 4040880"/>
              <a:gd name="connsiteX0" fmla="*/ 3032508 w 6486790"/>
              <a:gd name="connsiteY0" fmla="*/ 3722611 h 3775413"/>
              <a:gd name="connsiteX1" fmla="*/ 488324 w 6486790"/>
              <a:gd name="connsiteY1" fmla="*/ 3775413 h 3775413"/>
              <a:gd name="connsiteX2" fmla="*/ 431488 w 6486790"/>
              <a:gd name="connsiteY2" fmla="*/ 17 h 3775413"/>
              <a:gd name="connsiteX3" fmla="*/ 6486788 w 6486790"/>
              <a:gd name="connsiteY3" fmla="*/ 3746995 h 3775413"/>
              <a:gd name="connsiteX4" fmla="*/ 3032508 w 6486790"/>
              <a:gd name="connsiteY4" fmla="*/ 3722611 h 3775413"/>
              <a:gd name="connsiteX0" fmla="*/ 3061084 w 6515366"/>
              <a:gd name="connsiteY0" fmla="*/ 3722611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061084 w 6515366"/>
              <a:gd name="connsiteY4" fmla="*/ 3722611 h 3885141"/>
              <a:gd name="connsiteX0" fmla="*/ 3109852 w 6515366"/>
              <a:gd name="connsiteY0" fmla="*/ 3820147 h 3885141"/>
              <a:gd name="connsiteX1" fmla="*/ 407172 w 6515366"/>
              <a:gd name="connsiteY1" fmla="*/ 3885141 h 3885141"/>
              <a:gd name="connsiteX2" fmla="*/ 460064 w 6515366"/>
              <a:gd name="connsiteY2" fmla="*/ 17 h 3885141"/>
              <a:gd name="connsiteX3" fmla="*/ 6515364 w 6515366"/>
              <a:gd name="connsiteY3" fmla="*/ 3746995 h 3885141"/>
              <a:gd name="connsiteX4" fmla="*/ 3109852 w 6515366"/>
              <a:gd name="connsiteY4" fmla="*/ 3820147 h 3885141"/>
              <a:gd name="connsiteX0" fmla="*/ 3109852 w 6527558"/>
              <a:gd name="connsiteY0" fmla="*/ 3820146 h 3885140"/>
              <a:gd name="connsiteX1" fmla="*/ 407172 w 6527558"/>
              <a:gd name="connsiteY1" fmla="*/ 3885140 h 3885140"/>
              <a:gd name="connsiteX2" fmla="*/ 460064 w 6527558"/>
              <a:gd name="connsiteY2" fmla="*/ 16 h 3885140"/>
              <a:gd name="connsiteX3" fmla="*/ 6527556 w 6527558"/>
              <a:gd name="connsiteY3" fmla="*/ 3832338 h 3885140"/>
              <a:gd name="connsiteX4" fmla="*/ 3109852 w 6527558"/>
              <a:gd name="connsiteY4" fmla="*/ 3820146 h 3885140"/>
              <a:gd name="connsiteX0" fmla="*/ 3109852 w 6527558"/>
              <a:gd name="connsiteY0" fmla="*/ 4007460 h 4072454"/>
              <a:gd name="connsiteX1" fmla="*/ 407172 w 6527558"/>
              <a:gd name="connsiteY1" fmla="*/ 4072454 h 4072454"/>
              <a:gd name="connsiteX2" fmla="*/ 460064 w 6527558"/>
              <a:gd name="connsiteY2" fmla="*/ 187330 h 4072454"/>
              <a:gd name="connsiteX3" fmla="*/ 6527556 w 6527558"/>
              <a:gd name="connsiteY3" fmla="*/ 4019652 h 4072454"/>
              <a:gd name="connsiteX4" fmla="*/ 3109852 w 6527558"/>
              <a:gd name="connsiteY4" fmla="*/ 4007460 h 4072454"/>
              <a:gd name="connsiteX0" fmla="*/ 3109852 w 6612902"/>
              <a:gd name="connsiteY0" fmla="*/ 4009095 h 4074089"/>
              <a:gd name="connsiteX1" fmla="*/ 407172 w 6612902"/>
              <a:gd name="connsiteY1" fmla="*/ 4074089 h 4074089"/>
              <a:gd name="connsiteX2" fmla="*/ 460064 w 6612902"/>
              <a:gd name="connsiteY2" fmla="*/ 188965 h 4074089"/>
              <a:gd name="connsiteX3" fmla="*/ 6612900 w 6612902"/>
              <a:gd name="connsiteY3" fmla="*/ 3996903 h 4074089"/>
              <a:gd name="connsiteX4" fmla="*/ 3109852 w 6612902"/>
              <a:gd name="connsiteY4" fmla="*/ 4009095 h 4074089"/>
              <a:gd name="connsiteX0" fmla="*/ 2715566 w 6218616"/>
              <a:gd name="connsiteY0" fmla="*/ 4009095 h 4074089"/>
              <a:gd name="connsiteX1" fmla="*/ 12886 w 6218616"/>
              <a:gd name="connsiteY1" fmla="*/ 4074089 h 4074089"/>
              <a:gd name="connsiteX2" fmla="*/ 65778 w 6218616"/>
              <a:gd name="connsiteY2" fmla="*/ 188965 h 4074089"/>
              <a:gd name="connsiteX3" fmla="*/ 6218614 w 6218616"/>
              <a:gd name="connsiteY3" fmla="*/ 3996903 h 4074089"/>
              <a:gd name="connsiteX4" fmla="*/ 2715566 w 6218616"/>
              <a:gd name="connsiteY4" fmla="*/ 4009095 h 4074089"/>
              <a:gd name="connsiteX0" fmla="*/ 2765171 w 6268221"/>
              <a:gd name="connsiteY0" fmla="*/ 4009095 h 4074089"/>
              <a:gd name="connsiteX1" fmla="*/ 62491 w 6268221"/>
              <a:gd name="connsiteY1" fmla="*/ 4074089 h 4074089"/>
              <a:gd name="connsiteX2" fmla="*/ 115383 w 6268221"/>
              <a:gd name="connsiteY2" fmla="*/ 188965 h 4074089"/>
              <a:gd name="connsiteX3" fmla="*/ 6268219 w 6268221"/>
              <a:gd name="connsiteY3" fmla="*/ 3996903 h 4074089"/>
              <a:gd name="connsiteX4" fmla="*/ 2765171 w 6268221"/>
              <a:gd name="connsiteY4" fmla="*/ 4009095 h 4074089"/>
              <a:gd name="connsiteX0" fmla="*/ 2770431 w 6273481"/>
              <a:gd name="connsiteY0" fmla="*/ 4009095 h 4074089"/>
              <a:gd name="connsiteX1" fmla="*/ 67751 w 6273481"/>
              <a:gd name="connsiteY1" fmla="*/ 4074089 h 4074089"/>
              <a:gd name="connsiteX2" fmla="*/ 120643 w 6273481"/>
              <a:gd name="connsiteY2" fmla="*/ 188965 h 4074089"/>
              <a:gd name="connsiteX3" fmla="*/ 6273479 w 6273481"/>
              <a:gd name="connsiteY3" fmla="*/ 3996903 h 4074089"/>
              <a:gd name="connsiteX4" fmla="*/ 2770431 w 6273481"/>
              <a:gd name="connsiteY4" fmla="*/ 4009095 h 4074089"/>
              <a:gd name="connsiteX0" fmla="*/ 2770431 w 6273481"/>
              <a:gd name="connsiteY0" fmla="*/ 3903029 h 3968023"/>
              <a:gd name="connsiteX1" fmla="*/ 67751 w 6273481"/>
              <a:gd name="connsiteY1" fmla="*/ 3968023 h 3968023"/>
              <a:gd name="connsiteX2" fmla="*/ 120643 w 6273481"/>
              <a:gd name="connsiteY2" fmla="*/ 82899 h 3968023"/>
              <a:gd name="connsiteX3" fmla="*/ 6273479 w 6273481"/>
              <a:gd name="connsiteY3" fmla="*/ 3890837 h 3968023"/>
              <a:gd name="connsiteX4" fmla="*/ 2770431 w 6273481"/>
              <a:gd name="connsiteY4" fmla="*/ 3903029 h 3968023"/>
              <a:gd name="connsiteX0" fmla="*/ 2778484 w 6281534"/>
              <a:gd name="connsiteY0" fmla="*/ 4032181 h 4097175"/>
              <a:gd name="connsiteX1" fmla="*/ 75804 w 6281534"/>
              <a:gd name="connsiteY1" fmla="*/ 4097175 h 4097175"/>
              <a:gd name="connsiteX2" fmla="*/ 116504 w 6281534"/>
              <a:gd name="connsiteY2" fmla="*/ 77939 h 4097175"/>
              <a:gd name="connsiteX3" fmla="*/ 6281532 w 6281534"/>
              <a:gd name="connsiteY3" fmla="*/ 4019989 h 4097175"/>
              <a:gd name="connsiteX4" fmla="*/ 2778484 w 6281534"/>
              <a:gd name="connsiteY4" fmla="*/ 4032181 h 4097175"/>
              <a:gd name="connsiteX0" fmla="*/ 2778484 w 6281534"/>
              <a:gd name="connsiteY0" fmla="*/ 3993856 h 4058850"/>
              <a:gd name="connsiteX1" fmla="*/ 75804 w 6281534"/>
              <a:gd name="connsiteY1" fmla="*/ 4058850 h 4058850"/>
              <a:gd name="connsiteX2" fmla="*/ 116504 w 6281534"/>
              <a:gd name="connsiteY2" fmla="*/ 39614 h 4058850"/>
              <a:gd name="connsiteX3" fmla="*/ 6281532 w 6281534"/>
              <a:gd name="connsiteY3" fmla="*/ 3981664 h 4058850"/>
              <a:gd name="connsiteX4" fmla="*/ 2778484 w 6281534"/>
              <a:gd name="connsiteY4" fmla="*/ 3993856 h 4058850"/>
              <a:gd name="connsiteX0" fmla="*/ 2778484 w 6281534"/>
              <a:gd name="connsiteY0" fmla="*/ 4059180 h 4124174"/>
              <a:gd name="connsiteX1" fmla="*/ 75804 w 6281534"/>
              <a:gd name="connsiteY1" fmla="*/ 4124174 h 4124174"/>
              <a:gd name="connsiteX2" fmla="*/ 116504 w 6281534"/>
              <a:gd name="connsiteY2" fmla="*/ 104938 h 4124174"/>
              <a:gd name="connsiteX3" fmla="*/ 6281532 w 6281534"/>
              <a:gd name="connsiteY3" fmla="*/ 4046988 h 4124174"/>
              <a:gd name="connsiteX4" fmla="*/ 2778484 w 6281534"/>
              <a:gd name="connsiteY4" fmla="*/ 4059180 h 4124174"/>
              <a:gd name="connsiteX0" fmla="*/ 2778484 w 6281534"/>
              <a:gd name="connsiteY0" fmla="*/ 4055690 h 4120684"/>
              <a:gd name="connsiteX1" fmla="*/ 75804 w 6281534"/>
              <a:gd name="connsiteY1" fmla="*/ 4120684 h 4120684"/>
              <a:gd name="connsiteX2" fmla="*/ 116504 w 6281534"/>
              <a:gd name="connsiteY2" fmla="*/ 101448 h 4120684"/>
              <a:gd name="connsiteX3" fmla="*/ 6281532 w 6281534"/>
              <a:gd name="connsiteY3" fmla="*/ 4043498 h 4120684"/>
              <a:gd name="connsiteX4" fmla="*/ 2778484 w 6281534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8484 w 6500990"/>
              <a:gd name="connsiteY0" fmla="*/ 4055690 h 4120684"/>
              <a:gd name="connsiteX1" fmla="*/ 75804 w 6500990"/>
              <a:gd name="connsiteY1" fmla="*/ 4120684 h 4120684"/>
              <a:gd name="connsiteX2" fmla="*/ 116504 w 6500990"/>
              <a:gd name="connsiteY2" fmla="*/ 101448 h 4120684"/>
              <a:gd name="connsiteX3" fmla="*/ 6500988 w 6500990"/>
              <a:gd name="connsiteY3" fmla="*/ 4043498 h 4120684"/>
              <a:gd name="connsiteX4" fmla="*/ 2778484 w 6500990"/>
              <a:gd name="connsiteY4" fmla="*/ 4055690 h 4120684"/>
              <a:gd name="connsiteX0" fmla="*/ 2772105 w 6494611"/>
              <a:gd name="connsiteY0" fmla="*/ 4055690 h 4120684"/>
              <a:gd name="connsiteX1" fmla="*/ 69425 w 6494611"/>
              <a:gd name="connsiteY1" fmla="*/ 4120684 h 4120684"/>
              <a:gd name="connsiteX2" fmla="*/ 110125 w 6494611"/>
              <a:gd name="connsiteY2" fmla="*/ 101448 h 4120684"/>
              <a:gd name="connsiteX3" fmla="*/ 6494609 w 6494611"/>
              <a:gd name="connsiteY3" fmla="*/ 4043498 h 4120684"/>
              <a:gd name="connsiteX4" fmla="*/ 2772105 w 6494611"/>
              <a:gd name="connsiteY4" fmla="*/ 4055690 h 4120684"/>
              <a:gd name="connsiteX0" fmla="*/ 2702680 w 6425186"/>
              <a:gd name="connsiteY0" fmla="*/ 4055690 h 4120684"/>
              <a:gd name="connsiteX1" fmla="*/ 0 w 6425186"/>
              <a:gd name="connsiteY1" fmla="*/ 4120684 h 4120684"/>
              <a:gd name="connsiteX2" fmla="*/ 40700 w 6425186"/>
              <a:gd name="connsiteY2" fmla="*/ 101448 h 4120684"/>
              <a:gd name="connsiteX3" fmla="*/ 6425184 w 6425186"/>
              <a:gd name="connsiteY3" fmla="*/ 4043498 h 4120684"/>
              <a:gd name="connsiteX4" fmla="*/ 2702680 w 6425186"/>
              <a:gd name="connsiteY4" fmla="*/ 4055690 h 4120684"/>
              <a:gd name="connsiteX0" fmla="*/ 2702680 w 6425186"/>
              <a:gd name="connsiteY0" fmla="*/ 4137550 h 4202544"/>
              <a:gd name="connsiteX1" fmla="*/ 0 w 6425186"/>
              <a:gd name="connsiteY1" fmla="*/ 4202544 h 4202544"/>
              <a:gd name="connsiteX2" fmla="*/ 455228 w 6425186"/>
              <a:gd name="connsiteY2" fmla="*/ 97964 h 4202544"/>
              <a:gd name="connsiteX3" fmla="*/ 6425184 w 6425186"/>
              <a:gd name="connsiteY3" fmla="*/ 4125358 h 4202544"/>
              <a:gd name="connsiteX4" fmla="*/ 2702680 w 6425186"/>
              <a:gd name="connsiteY4" fmla="*/ 4137550 h 4202544"/>
              <a:gd name="connsiteX0" fmla="*/ 2275960 w 5998466"/>
              <a:gd name="connsiteY0" fmla="*/ 4137550 h 4146630"/>
              <a:gd name="connsiteX1" fmla="*/ 0 w 5998466"/>
              <a:gd name="connsiteY1" fmla="*/ 3934320 h 4146630"/>
              <a:gd name="connsiteX2" fmla="*/ 28508 w 5998466"/>
              <a:gd name="connsiteY2" fmla="*/ 97964 h 4146630"/>
              <a:gd name="connsiteX3" fmla="*/ 5998464 w 5998466"/>
              <a:gd name="connsiteY3" fmla="*/ 4125358 h 4146630"/>
              <a:gd name="connsiteX4" fmla="*/ 2275960 w 5998466"/>
              <a:gd name="connsiteY4" fmla="*/ 4137550 h 4146630"/>
              <a:gd name="connsiteX0" fmla="*/ 2970904 w 5998466"/>
              <a:gd name="connsiteY0" fmla="*/ 3918094 h 4125358"/>
              <a:gd name="connsiteX1" fmla="*/ 0 w 5998466"/>
              <a:gd name="connsiteY1" fmla="*/ 3934320 h 4125358"/>
              <a:gd name="connsiteX2" fmla="*/ 28508 w 5998466"/>
              <a:gd name="connsiteY2" fmla="*/ 97964 h 4125358"/>
              <a:gd name="connsiteX3" fmla="*/ 5998464 w 5998466"/>
              <a:gd name="connsiteY3" fmla="*/ 4125358 h 4125358"/>
              <a:gd name="connsiteX4" fmla="*/ 2970904 w 5998466"/>
              <a:gd name="connsiteY4" fmla="*/ 3918094 h 4125358"/>
              <a:gd name="connsiteX0" fmla="*/ 2970904 w 5961890"/>
              <a:gd name="connsiteY0" fmla="*/ 3926972 h 3943198"/>
              <a:gd name="connsiteX1" fmla="*/ 0 w 5961890"/>
              <a:gd name="connsiteY1" fmla="*/ 3943198 h 3943198"/>
              <a:gd name="connsiteX2" fmla="*/ 28508 w 5961890"/>
              <a:gd name="connsiteY2" fmla="*/ 106842 h 3943198"/>
              <a:gd name="connsiteX3" fmla="*/ 5961888 w 5961890"/>
              <a:gd name="connsiteY3" fmla="*/ 3926972 h 3943198"/>
              <a:gd name="connsiteX4" fmla="*/ 2970904 w 5961890"/>
              <a:gd name="connsiteY4" fmla="*/ 3926972 h 3943198"/>
              <a:gd name="connsiteX0" fmla="*/ 2970904 w 5961890"/>
              <a:gd name="connsiteY0" fmla="*/ 3939436 h 3955662"/>
              <a:gd name="connsiteX1" fmla="*/ 0 w 5961890"/>
              <a:gd name="connsiteY1" fmla="*/ 3955662 h 3955662"/>
              <a:gd name="connsiteX2" fmla="*/ 28508 w 5961890"/>
              <a:gd name="connsiteY2" fmla="*/ 119306 h 3955662"/>
              <a:gd name="connsiteX3" fmla="*/ 5961888 w 5961890"/>
              <a:gd name="connsiteY3" fmla="*/ 3939436 h 3955662"/>
              <a:gd name="connsiteX4" fmla="*/ 2970904 w 5961890"/>
              <a:gd name="connsiteY4" fmla="*/ 3939436 h 3955662"/>
              <a:gd name="connsiteX0" fmla="*/ 2970904 w 5961890"/>
              <a:gd name="connsiteY0" fmla="*/ 3829222 h 3845448"/>
              <a:gd name="connsiteX1" fmla="*/ 0 w 5961890"/>
              <a:gd name="connsiteY1" fmla="*/ 3845448 h 3845448"/>
              <a:gd name="connsiteX2" fmla="*/ 28508 w 5961890"/>
              <a:gd name="connsiteY2" fmla="*/ 9092 h 3845448"/>
              <a:gd name="connsiteX3" fmla="*/ 5961888 w 5961890"/>
              <a:gd name="connsiteY3" fmla="*/ 3829222 h 3845448"/>
              <a:gd name="connsiteX4" fmla="*/ 2970904 w 5961890"/>
              <a:gd name="connsiteY4" fmla="*/ 3829222 h 3845448"/>
              <a:gd name="connsiteX0" fmla="*/ 2970904 w 5961890"/>
              <a:gd name="connsiteY0" fmla="*/ 3865513 h 3881739"/>
              <a:gd name="connsiteX1" fmla="*/ 0 w 5961890"/>
              <a:gd name="connsiteY1" fmla="*/ 3881739 h 3881739"/>
              <a:gd name="connsiteX2" fmla="*/ 28508 w 5961890"/>
              <a:gd name="connsiteY2" fmla="*/ 8807 h 3881739"/>
              <a:gd name="connsiteX3" fmla="*/ 5961888 w 5961890"/>
              <a:gd name="connsiteY3" fmla="*/ 3865513 h 3881739"/>
              <a:gd name="connsiteX4" fmla="*/ 2970904 w 5961890"/>
              <a:gd name="connsiteY4" fmla="*/ 3865513 h 3881739"/>
              <a:gd name="connsiteX0" fmla="*/ 2970904 w 5900930"/>
              <a:gd name="connsiteY0" fmla="*/ 3865797 h 3882023"/>
              <a:gd name="connsiteX1" fmla="*/ 0 w 5900930"/>
              <a:gd name="connsiteY1" fmla="*/ 3882023 h 3882023"/>
              <a:gd name="connsiteX2" fmla="*/ 28508 w 5900930"/>
              <a:gd name="connsiteY2" fmla="*/ 9091 h 3882023"/>
              <a:gd name="connsiteX3" fmla="*/ 5900928 w 5900930"/>
              <a:gd name="connsiteY3" fmla="*/ 3829221 h 3882023"/>
              <a:gd name="connsiteX4" fmla="*/ 2970904 w 5900930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70904 w 5900929"/>
              <a:gd name="connsiteY0" fmla="*/ 3865797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70904 w 5900929"/>
              <a:gd name="connsiteY4" fmla="*/ 3865797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922136 w 5900929"/>
              <a:gd name="connsiteY0" fmla="*/ 3829221 h 3882023"/>
              <a:gd name="connsiteX1" fmla="*/ 0 w 5900929"/>
              <a:gd name="connsiteY1" fmla="*/ 3882023 h 3882023"/>
              <a:gd name="connsiteX2" fmla="*/ 28508 w 5900929"/>
              <a:gd name="connsiteY2" fmla="*/ 9091 h 3882023"/>
              <a:gd name="connsiteX3" fmla="*/ 5900928 w 5900929"/>
              <a:gd name="connsiteY3" fmla="*/ 3829221 h 3882023"/>
              <a:gd name="connsiteX4" fmla="*/ 2922136 w 5900929"/>
              <a:gd name="connsiteY4" fmla="*/ 3829221 h 3882023"/>
              <a:gd name="connsiteX0" fmla="*/ 2893628 w 5872421"/>
              <a:gd name="connsiteY0" fmla="*/ 3829221 h 3832830"/>
              <a:gd name="connsiteX1" fmla="*/ 33486 w 5872421"/>
              <a:gd name="connsiteY1" fmla="*/ 3184599 h 3832830"/>
              <a:gd name="connsiteX2" fmla="*/ 0 w 5872421"/>
              <a:gd name="connsiteY2" fmla="*/ 9091 h 3832830"/>
              <a:gd name="connsiteX3" fmla="*/ 5872420 w 5872421"/>
              <a:gd name="connsiteY3" fmla="*/ 3829221 h 3832830"/>
              <a:gd name="connsiteX4" fmla="*/ 2893628 w 5872421"/>
              <a:gd name="connsiteY4" fmla="*/ 3829221 h 3832830"/>
              <a:gd name="connsiteX0" fmla="*/ 2860142 w 5838935"/>
              <a:gd name="connsiteY0" fmla="*/ 3829221 h 3832830"/>
              <a:gd name="connsiteX1" fmla="*/ 0 w 5838935"/>
              <a:gd name="connsiteY1" fmla="*/ 3184599 h 3832830"/>
              <a:gd name="connsiteX2" fmla="*/ 13009 w 5838935"/>
              <a:gd name="connsiteY2" fmla="*/ 9091 h 3832830"/>
              <a:gd name="connsiteX3" fmla="*/ 5838934 w 5838935"/>
              <a:gd name="connsiteY3" fmla="*/ 3829221 h 3832830"/>
              <a:gd name="connsiteX4" fmla="*/ 2860142 w 5838935"/>
              <a:gd name="connsiteY4" fmla="*/ 3829221 h 3832830"/>
              <a:gd name="connsiteX0" fmla="*/ 2877613 w 5856406"/>
              <a:gd name="connsiteY0" fmla="*/ 3829221 h 3832830"/>
              <a:gd name="connsiteX1" fmla="*/ 17471 w 5856406"/>
              <a:gd name="connsiteY1" fmla="*/ 31845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921102 w 5899895"/>
              <a:gd name="connsiteY0" fmla="*/ 3829221 h 3832830"/>
              <a:gd name="connsiteX1" fmla="*/ 0 w 5899895"/>
              <a:gd name="connsiteY1" fmla="*/ 3438599 h 3832830"/>
              <a:gd name="connsiteX2" fmla="*/ 43489 w 5899895"/>
              <a:gd name="connsiteY2" fmla="*/ 9091 h 3832830"/>
              <a:gd name="connsiteX3" fmla="*/ 5899894 w 5899895"/>
              <a:gd name="connsiteY3" fmla="*/ 3829221 h 3832830"/>
              <a:gd name="connsiteX4" fmla="*/ 2921102 w 5899895"/>
              <a:gd name="connsiteY4" fmla="*/ 3829221 h 3832830"/>
              <a:gd name="connsiteX0" fmla="*/ 2923285 w 5902078"/>
              <a:gd name="connsiteY0" fmla="*/ 3829221 h 3832830"/>
              <a:gd name="connsiteX1" fmla="*/ 2183 w 5902078"/>
              <a:gd name="connsiteY1" fmla="*/ 3438599 h 3832830"/>
              <a:gd name="connsiteX2" fmla="*/ 45672 w 5902078"/>
              <a:gd name="connsiteY2" fmla="*/ 9091 h 3832830"/>
              <a:gd name="connsiteX3" fmla="*/ 5902077 w 5902078"/>
              <a:gd name="connsiteY3" fmla="*/ 3829221 h 3832830"/>
              <a:gd name="connsiteX4" fmla="*/ 2923285 w 5902078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29221 h 3832830"/>
              <a:gd name="connsiteX1" fmla="*/ 7311 w 5856406"/>
              <a:gd name="connsiteY1" fmla="*/ 3641799 h 3832830"/>
              <a:gd name="connsiteX2" fmla="*/ 0 w 5856406"/>
              <a:gd name="connsiteY2" fmla="*/ 9091 h 3832830"/>
              <a:gd name="connsiteX3" fmla="*/ 5856405 w 5856406"/>
              <a:gd name="connsiteY3" fmla="*/ 3829221 h 3832830"/>
              <a:gd name="connsiteX4" fmla="*/ 2877613 w 5856406"/>
              <a:gd name="connsiteY4" fmla="*/ 3829221 h 3832830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2877613 w 5856406"/>
              <a:gd name="connsiteY0" fmla="*/ 3831645 h 3835254"/>
              <a:gd name="connsiteX1" fmla="*/ 7311 w 5856406"/>
              <a:gd name="connsiteY1" fmla="*/ 3166703 h 3835254"/>
              <a:gd name="connsiteX2" fmla="*/ 0 w 5856406"/>
              <a:gd name="connsiteY2" fmla="*/ 11515 h 3835254"/>
              <a:gd name="connsiteX3" fmla="*/ 5856405 w 5856406"/>
              <a:gd name="connsiteY3" fmla="*/ 3831645 h 3835254"/>
              <a:gd name="connsiteX4" fmla="*/ 2877613 w 5856406"/>
              <a:gd name="connsiteY4" fmla="*/ 3831645 h 3835254"/>
              <a:gd name="connsiteX0" fmla="*/ 5856405 w 5856405"/>
              <a:gd name="connsiteY0" fmla="*/ 3831645 h 4041255"/>
              <a:gd name="connsiteX1" fmla="*/ 7311 w 5856405"/>
              <a:gd name="connsiteY1" fmla="*/ 3166703 h 4041255"/>
              <a:gd name="connsiteX2" fmla="*/ 0 w 5856405"/>
              <a:gd name="connsiteY2" fmla="*/ 11515 h 4041255"/>
              <a:gd name="connsiteX3" fmla="*/ 5856405 w 5856405"/>
              <a:gd name="connsiteY3" fmla="*/ 3831645 h 4041255"/>
              <a:gd name="connsiteX0" fmla="*/ 5663365 w 5663365"/>
              <a:gd name="connsiteY0" fmla="*/ 3160177 h 3605647"/>
              <a:gd name="connsiteX1" fmla="*/ 7311 w 5663365"/>
              <a:gd name="connsiteY1" fmla="*/ 3175955 h 3605647"/>
              <a:gd name="connsiteX2" fmla="*/ 0 w 5663365"/>
              <a:gd name="connsiteY2" fmla="*/ 20767 h 3605647"/>
              <a:gd name="connsiteX3" fmla="*/ 5663365 w 5663365"/>
              <a:gd name="connsiteY3" fmla="*/ 3160177 h 3605647"/>
              <a:gd name="connsiteX0" fmla="*/ 5663365 w 5663365"/>
              <a:gd name="connsiteY0" fmla="*/ 3159521 h 3604991"/>
              <a:gd name="connsiteX1" fmla="*/ 7311 w 5663365"/>
              <a:gd name="connsiteY1" fmla="*/ 3175299 h 3604991"/>
              <a:gd name="connsiteX2" fmla="*/ 0 w 5663365"/>
              <a:gd name="connsiteY2" fmla="*/ 20111 h 3604991"/>
              <a:gd name="connsiteX3" fmla="*/ 5663365 w 5663365"/>
              <a:gd name="connsiteY3" fmla="*/ 3159521 h 3604991"/>
              <a:gd name="connsiteX0" fmla="*/ 5663365 w 5663365"/>
              <a:gd name="connsiteY0" fmla="*/ 3159521 h 3451523"/>
              <a:gd name="connsiteX1" fmla="*/ 7311 w 5663365"/>
              <a:gd name="connsiteY1" fmla="*/ 3175299 h 3451523"/>
              <a:gd name="connsiteX2" fmla="*/ 0 w 5663365"/>
              <a:gd name="connsiteY2" fmla="*/ 20111 h 3451523"/>
              <a:gd name="connsiteX3" fmla="*/ 5663365 w 5663365"/>
              <a:gd name="connsiteY3" fmla="*/ 3159521 h 3451523"/>
              <a:gd name="connsiteX0" fmla="*/ 5663365 w 5663395"/>
              <a:gd name="connsiteY0" fmla="*/ 3159521 h 3176172"/>
              <a:gd name="connsiteX1" fmla="*/ 7311 w 5663395"/>
              <a:gd name="connsiteY1" fmla="*/ 3175299 h 3176172"/>
              <a:gd name="connsiteX2" fmla="*/ 0 w 5663395"/>
              <a:gd name="connsiteY2" fmla="*/ 20111 h 3176172"/>
              <a:gd name="connsiteX3" fmla="*/ 5663365 w 5663395"/>
              <a:gd name="connsiteY3" fmla="*/ 3159521 h 3176172"/>
              <a:gd name="connsiteX0" fmla="*/ 5683685 w 5683707"/>
              <a:gd name="connsiteY0" fmla="*/ 3278005 h 3278005"/>
              <a:gd name="connsiteX1" fmla="*/ 7311 w 5683707"/>
              <a:gd name="connsiteY1" fmla="*/ 3171863 h 3278005"/>
              <a:gd name="connsiteX2" fmla="*/ 0 w 5683707"/>
              <a:gd name="connsiteY2" fmla="*/ 16675 h 3278005"/>
              <a:gd name="connsiteX3" fmla="*/ 5683685 w 5683707"/>
              <a:gd name="connsiteY3" fmla="*/ 3278005 h 3278005"/>
              <a:gd name="connsiteX0" fmla="*/ 5653205 w 5653241"/>
              <a:gd name="connsiteY0" fmla="*/ 3179190 h 3179190"/>
              <a:gd name="connsiteX1" fmla="*/ 7311 w 5653241"/>
              <a:gd name="connsiteY1" fmla="*/ 3174648 h 3179190"/>
              <a:gd name="connsiteX2" fmla="*/ 0 w 5653241"/>
              <a:gd name="connsiteY2" fmla="*/ 19460 h 3179190"/>
              <a:gd name="connsiteX3" fmla="*/ 5653205 w 5653241"/>
              <a:gd name="connsiteY3" fmla="*/ 3179190 h 3179190"/>
              <a:gd name="connsiteX0" fmla="*/ 5876725 w 5876729"/>
              <a:gd name="connsiteY0" fmla="*/ 3179190 h 3179190"/>
              <a:gd name="connsiteX1" fmla="*/ 7311 w 5876729"/>
              <a:gd name="connsiteY1" fmla="*/ 3174648 h 3179190"/>
              <a:gd name="connsiteX2" fmla="*/ 0 w 5876729"/>
              <a:gd name="connsiteY2" fmla="*/ 19460 h 3179190"/>
              <a:gd name="connsiteX3" fmla="*/ 5876725 w 5876729"/>
              <a:gd name="connsiteY3" fmla="*/ 3179190 h 3179190"/>
              <a:gd name="connsiteX0" fmla="*/ 5450005 w 5451189"/>
              <a:gd name="connsiteY0" fmla="*/ 3437322 h 3437322"/>
              <a:gd name="connsiteX1" fmla="*/ 7311 w 5451189"/>
              <a:gd name="connsiteY1" fmla="*/ 3168620 h 3437322"/>
              <a:gd name="connsiteX2" fmla="*/ 0 w 5451189"/>
              <a:gd name="connsiteY2" fmla="*/ 13432 h 3437322"/>
              <a:gd name="connsiteX3" fmla="*/ 5450005 w 5451189"/>
              <a:gd name="connsiteY3" fmla="*/ 3437322 h 3437322"/>
              <a:gd name="connsiteX0" fmla="*/ 5450005 w 5450006"/>
              <a:gd name="connsiteY0" fmla="*/ 3437322 h 3437322"/>
              <a:gd name="connsiteX1" fmla="*/ 7311 w 5450006"/>
              <a:gd name="connsiteY1" fmla="*/ 3168620 h 3437322"/>
              <a:gd name="connsiteX2" fmla="*/ 0 w 5450006"/>
              <a:gd name="connsiteY2" fmla="*/ 13432 h 3437322"/>
              <a:gd name="connsiteX3" fmla="*/ 5450005 w 5450006"/>
              <a:gd name="connsiteY3" fmla="*/ 3437322 h 3437322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6"/>
              <a:gd name="connsiteY0" fmla="*/ 3179190 h 3179190"/>
              <a:gd name="connsiteX1" fmla="*/ 7311 w 5399206"/>
              <a:gd name="connsiteY1" fmla="*/ 3174648 h 3179190"/>
              <a:gd name="connsiteX2" fmla="*/ 0 w 5399206"/>
              <a:gd name="connsiteY2" fmla="*/ 19460 h 3179190"/>
              <a:gd name="connsiteX3" fmla="*/ 5399205 w 5399206"/>
              <a:gd name="connsiteY3" fmla="*/ 3179190 h 3179190"/>
              <a:gd name="connsiteX0" fmla="*/ 5399205 w 5399206"/>
              <a:gd name="connsiteY0" fmla="*/ 3179190 h 3180755"/>
              <a:gd name="connsiteX1" fmla="*/ 7311 w 5399206"/>
              <a:gd name="connsiteY1" fmla="*/ 3174648 h 3180755"/>
              <a:gd name="connsiteX2" fmla="*/ 0 w 5399206"/>
              <a:gd name="connsiteY2" fmla="*/ 19460 h 3180755"/>
              <a:gd name="connsiteX3" fmla="*/ 5399205 w 5399206"/>
              <a:gd name="connsiteY3" fmla="*/ 3179190 h 3180755"/>
              <a:gd name="connsiteX0" fmla="*/ 5399205 w 5399205"/>
              <a:gd name="connsiteY0" fmla="*/ 3179190 h 3179190"/>
              <a:gd name="connsiteX1" fmla="*/ 7311 w 5399205"/>
              <a:gd name="connsiteY1" fmla="*/ 3174648 h 3179190"/>
              <a:gd name="connsiteX2" fmla="*/ 0 w 5399205"/>
              <a:gd name="connsiteY2" fmla="*/ 19460 h 3179190"/>
              <a:gd name="connsiteX3" fmla="*/ 5399205 w 5399205"/>
              <a:gd name="connsiteY3" fmla="*/ 3179190 h 3179190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  <a:gd name="connsiteX0" fmla="*/ 5399205 w 5399205"/>
              <a:gd name="connsiteY0" fmla="*/ 3171246 h 3171246"/>
              <a:gd name="connsiteX1" fmla="*/ 7311 w 5399205"/>
              <a:gd name="connsiteY1" fmla="*/ 3166704 h 3171246"/>
              <a:gd name="connsiteX2" fmla="*/ 0 w 5399205"/>
              <a:gd name="connsiteY2" fmla="*/ 11516 h 3171246"/>
              <a:gd name="connsiteX3" fmla="*/ 5399205 w 5399205"/>
              <a:gd name="connsiteY3" fmla="*/ 3171246 h 3171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205" h="3171246">
                <a:moveTo>
                  <a:pt x="5399205" y="3171246"/>
                </a:moveTo>
                <a:cubicBezTo>
                  <a:pt x="5400424" y="3158631"/>
                  <a:pt x="1907939" y="3173472"/>
                  <a:pt x="7311" y="3166704"/>
                </a:cubicBezTo>
                <a:cubicBezTo>
                  <a:pt x="4592" y="-487504"/>
                  <a:pt x="12192" y="40636"/>
                  <a:pt x="0" y="11516"/>
                </a:cubicBezTo>
                <a:cubicBezTo>
                  <a:pt x="2940304" y="8812"/>
                  <a:pt x="4177973" y="775217"/>
                  <a:pt x="5399205" y="317124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10192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>
            <a:extLst>
              <a:ext uri="{FF2B5EF4-FFF2-40B4-BE49-F238E27FC236}">
                <a16:creationId xmlns:a16="http://schemas.microsoft.com/office/drawing/2014/main" id="{CB57DEA1-64A0-462A-BC48-C9F300EDC590}"/>
              </a:ext>
            </a:extLst>
          </p:cNvPr>
          <p:cNvSpPr txBox="1">
            <a:spLocks/>
          </p:cNvSpPr>
          <p:nvPr/>
        </p:nvSpPr>
        <p:spPr>
          <a:xfrm>
            <a:off x="577516" y="365126"/>
            <a:ext cx="11020926" cy="7778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5DCAA6-25E0-4980-97FD-786D2B99776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Opportunity (OPPO#)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SNC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WA Pending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Proposal (PROP#)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Fully Executed Contract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Marketing Approved Project Description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676B36-24F9-4416-8069-EDED0AAB2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PRE-SETUP CHECKLIST</a:t>
            </a: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7364B1F-1804-44EC-B45C-4AC6F02F27A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217" y="1956215"/>
            <a:ext cx="5416550" cy="3990524"/>
          </a:xfrm>
        </p:spPr>
      </p:pic>
    </p:spTree>
    <p:extLst>
      <p:ext uri="{BB962C8B-B14F-4D97-AF65-F5344CB8AC3E}">
        <p14:creationId xmlns:p14="http://schemas.microsoft.com/office/powerpoint/2010/main" val="1821848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ECA95B5-9116-43F5-9443-EB0213BDF4FF}"/>
              </a:ext>
            </a:extLst>
          </p:cNvPr>
          <p:cNvSpPr txBox="1"/>
          <p:nvPr/>
        </p:nvSpPr>
        <p:spPr>
          <a:xfrm>
            <a:off x="503582" y="3273287"/>
            <a:ext cx="96343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hlinkClick r:id="rId2" action="ppaction://hlinkfile"/>
              </a:rPr>
              <a:t>Z:\Standard Forms\Project Delivery System Policies and Procedures\5. Project Execution\Project Setup </a:t>
            </a:r>
            <a:endParaRPr lang="en-US" sz="4000" dirty="0"/>
          </a:p>
        </p:txBody>
      </p:sp>
      <p:sp>
        <p:nvSpPr>
          <p:cNvPr id="15" name="Callout: Down Arrow 14">
            <a:extLst>
              <a:ext uri="{FF2B5EF4-FFF2-40B4-BE49-F238E27FC236}">
                <a16:creationId xmlns:a16="http://schemas.microsoft.com/office/drawing/2014/main" id="{A4930E57-808A-495A-A17A-2F6305A02A64}"/>
              </a:ext>
            </a:extLst>
          </p:cNvPr>
          <p:cNvSpPr/>
          <p:nvPr/>
        </p:nvSpPr>
        <p:spPr>
          <a:xfrm>
            <a:off x="1275247" y="339817"/>
            <a:ext cx="5352055" cy="2772499"/>
          </a:xfrm>
          <a:prstGeom prst="downArrowCallout">
            <a:avLst/>
          </a:prstGeom>
          <a:solidFill>
            <a:srgbClr val="C1D84B"/>
          </a:solidFill>
          <a:ln>
            <a:solidFill>
              <a:srgbClr val="C1D8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80E161-A315-401D-9267-6B734F21FD80}"/>
              </a:ext>
            </a:extLst>
          </p:cNvPr>
          <p:cNvSpPr txBox="1"/>
          <p:nvPr/>
        </p:nvSpPr>
        <p:spPr>
          <a:xfrm>
            <a:off x="1275246" y="339817"/>
            <a:ext cx="5352055" cy="1846659"/>
          </a:xfrm>
          <a:prstGeom prst="rect">
            <a:avLst/>
          </a:prstGeom>
          <a:solidFill>
            <a:srgbClr val="C1D84B"/>
          </a:solidFill>
          <a:ln>
            <a:solidFill>
              <a:srgbClr val="C1D84B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800" dirty="0"/>
          </a:p>
          <a:p>
            <a:pPr algn="ctr"/>
            <a:r>
              <a:rPr lang="en-US" sz="2000" b="1" dirty="0">
                <a:solidFill>
                  <a:srgbClr val="F8F8F8"/>
                </a:solidFill>
              </a:rPr>
              <a:t>MUST FOLLOW THIS LINK FOR PROJECT SETUP FORM.</a:t>
            </a:r>
          </a:p>
          <a:p>
            <a:pPr algn="ctr"/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94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4A2FB4-50F5-4C65-9682-3D457FB1A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INFO SECTION</a:t>
            </a:r>
          </a:p>
        </p:txBody>
      </p:sp>
      <p:pic>
        <p:nvPicPr>
          <p:cNvPr id="18" name="Content Placeholder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2D497E8-7DC1-403F-87F1-461E29BCAE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833"/>
          <a:stretch/>
        </p:blipFill>
        <p:spPr>
          <a:xfrm>
            <a:off x="110972" y="1390649"/>
            <a:ext cx="7915275" cy="2010624"/>
          </a:xfr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354D012-3DD3-4A61-A8C6-E0C1AE513C5E}"/>
              </a:ext>
            </a:extLst>
          </p:cNvPr>
          <p:cNvSpPr/>
          <p:nvPr/>
        </p:nvSpPr>
        <p:spPr>
          <a:xfrm>
            <a:off x="2704593" y="2758004"/>
            <a:ext cx="1580707" cy="643269"/>
          </a:xfrm>
          <a:prstGeom prst="rect">
            <a:avLst/>
          </a:prstGeom>
          <a:noFill/>
          <a:ln w="28575">
            <a:solidFill>
              <a:srgbClr val="C1D84B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3A4CBCE-7BC3-49BC-818D-1BBD187708EF}"/>
              </a:ext>
            </a:extLst>
          </p:cNvPr>
          <p:cNvSpPr/>
          <p:nvPr/>
        </p:nvSpPr>
        <p:spPr>
          <a:xfrm>
            <a:off x="6057186" y="3110023"/>
            <a:ext cx="1389321" cy="318977"/>
          </a:xfrm>
          <a:prstGeom prst="rect">
            <a:avLst/>
          </a:prstGeom>
          <a:noFill/>
          <a:ln w="28575">
            <a:solidFill>
              <a:srgbClr val="C1D84B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06935CC-84A9-47C8-AA42-2347F47132E3}"/>
              </a:ext>
            </a:extLst>
          </p:cNvPr>
          <p:cNvSpPr txBox="1"/>
          <p:nvPr/>
        </p:nvSpPr>
        <p:spPr>
          <a:xfrm>
            <a:off x="8187237" y="1978974"/>
            <a:ext cx="34112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3D3D3D"/>
                </a:solidFill>
              </a:rPr>
              <a:t>Project Name: </a:t>
            </a:r>
          </a:p>
          <a:p>
            <a:r>
              <a:rPr lang="en-US" b="1" dirty="0">
                <a:solidFill>
                  <a:srgbClr val="3D3D3D"/>
                </a:solidFill>
              </a:rPr>
              <a:t>Contract # </a:t>
            </a:r>
            <a:r>
              <a:rPr lang="en-US" sz="1400" b="1" dirty="0">
                <a:solidFill>
                  <a:srgbClr val="3D3D3D"/>
                </a:solidFill>
              </a:rPr>
              <a:t>(if applicable)</a:t>
            </a:r>
            <a:endParaRPr lang="en-US" b="1" dirty="0">
              <a:solidFill>
                <a:srgbClr val="3D3D3D"/>
              </a:solidFill>
            </a:endParaRPr>
          </a:p>
          <a:p>
            <a:r>
              <a:rPr lang="en-US" b="1" dirty="0">
                <a:solidFill>
                  <a:srgbClr val="3D3D3D"/>
                </a:solidFill>
              </a:rPr>
              <a:t>WA#</a:t>
            </a:r>
          </a:p>
          <a:p>
            <a:r>
              <a:rPr lang="en-US" b="1" dirty="0">
                <a:solidFill>
                  <a:srgbClr val="3D3D3D"/>
                </a:solidFill>
              </a:rPr>
              <a:t>Project Description </a:t>
            </a:r>
          </a:p>
          <a:p>
            <a:r>
              <a:rPr lang="en-US" b="1" dirty="0"/>
              <a:t>Prime</a:t>
            </a:r>
            <a:r>
              <a:rPr lang="en-US" dirty="0"/>
              <a:t> </a:t>
            </a:r>
            <a:r>
              <a:rPr lang="en-US" sz="1400" dirty="0"/>
              <a:t>(if applicable)</a:t>
            </a:r>
          </a:p>
          <a:p>
            <a:r>
              <a:rPr lang="en-US" b="1" dirty="0"/>
              <a:t>EGDV-</a:t>
            </a:r>
            <a:r>
              <a:rPr lang="en-US" b="1" dirty="0" err="1"/>
              <a:t>ers</a:t>
            </a:r>
            <a:r>
              <a:rPr lang="en-US" b="1" dirty="0"/>
              <a:t>: Need Project Signifier*</a:t>
            </a:r>
          </a:p>
        </p:txBody>
      </p:sp>
      <p:sp>
        <p:nvSpPr>
          <p:cNvPr id="28" name="Arrow: Left 27">
            <a:extLst>
              <a:ext uri="{FF2B5EF4-FFF2-40B4-BE49-F238E27FC236}">
                <a16:creationId xmlns:a16="http://schemas.microsoft.com/office/drawing/2014/main" id="{8783900F-B11B-4219-9E78-2B0EFF50B853}"/>
              </a:ext>
            </a:extLst>
          </p:cNvPr>
          <p:cNvSpPr/>
          <p:nvPr/>
        </p:nvSpPr>
        <p:spPr>
          <a:xfrm>
            <a:off x="5878031" y="2156331"/>
            <a:ext cx="1867786" cy="318977"/>
          </a:xfrm>
          <a:prstGeom prst="leftArrow">
            <a:avLst/>
          </a:prstGeom>
          <a:solidFill>
            <a:srgbClr val="C1D84B"/>
          </a:solidFill>
          <a:ln>
            <a:solidFill>
              <a:srgbClr val="3D3D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F7944D9-4F82-4E0B-B382-C7AEAD0367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06" y="3456728"/>
            <a:ext cx="7647605" cy="310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35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9FC2B4D-8743-4240-AC46-4E76BDEA9E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79" y="2817628"/>
            <a:ext cx="8401050" cy="2286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EFB99F3-B302-4FC0-BA02-5A677F691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– TEAM INFO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6F0EEDAD-3926-42C6-BB49-C96D854B8294}"/>
              </a:ext>
            </a:extLst>
          </p:cNvPr>
          <p:cNvSpPr/>
          <p:nvPr/>
        </p:nvSpPr>
        <p:spPr>
          <a:xfrm>
            <a:off x="781492" y="2360427"/>
            <a:ext cx="308344" cy="446568"/>
          </a:xfrm>
          <a:prstGeom prst="downArrow">
            <a:avLst/>
          </a:prstGeom>
          <a:solidFill>
            <a:srgbClr val="C1D84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FECA03-902B-4724-8CAD-9D1CDE6165F4}"/>
              </a:ext>
            </a:extLst>
          </p:cNvPr>
          <p:cNvSpPr txBox="1"/>
          <p:nvPr/>
        </p:nvSpPr>
        <p:spPr>
          <a:xfrm>
            <a:off x="1262615" y="1991095"/>
            <a:ext cx="17171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Primary Client – who ATG is contracted with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365D6F5B-5403-4CDB-A813-7F06739AEC08}"/>
              </a:ext>
            </a:extLst>
          </p:cNvPr>
          <p:cNvSpPr/>
          <p:nvPr/>
        </p:nvSpPr>
        <p:spPr>
          <a:xfrm>
            <a:off x="5348176" y="2360427"/>
            <a:ext cx="308344" cy="446568"/>
          </a:xfrm>
          <a:prstGeom prst="downArrow">
            <a:avLst/>
          </a:prstGeom>
          <a:solidFill>
            <a:srgbClr val="C1D84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1D84B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640642-EFA7-48AA-8F04-1AE142060A72}"/>
              </a:ext>
            </a:extLst>
          </p:cNvPr>
          <p:cNvSpPr txBox="1"/>
          <p:nvPr/>
        </p:nvSpPr>
        <p:spPr>
          <a:xfrm>
            <a:off x="5838693" y="2021043"/>
            <a:ext cx="17171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Contract Owner – Entity that awarded contract to Prime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A3C9F7-F916-45F1-B17B-FDCFE97A019D}"/>
              </a:ext>
            </a:extLst>
          </p:cNvPr>
          <p:cNvSpPr txBox="1"/>
          <p:nvPr/>
        </p:nvSpPr>
        <p:spPr>
          <a:xfrm>
            <a:off x="8990305" y="3817088"/>
            <a:ext cx="245444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1600" b="1" dirty="0"/>
              <a:t>PLDV- Jory</a:t>
            </a:r>
          </a:p>
          <a:p>
            <a:r>
              <a:rPr lang="en-US" sz="1600" b="1" dirty="0"/>
              <a:t>EGDV-Clint</a:t>
            </a:r>
          </a:p>
          <a:p>
            <a:r>
              <a:rPr lang="en-US" sz="1600" b="1" dirty="0"/>
              <a:t>Data- TBD</a:t>
            </a:r>
          </a:p>
          <a:p>
            <a:endParaRPr lang="en-US" dirty="0"/>
          </a:p>
          <a:p>
            <a:r>
              <a:rPr lang="en-US" sz="1600" b="1" dirty="0"/>
              <a:t>MUST</a:t>
            </a:r>
            <a:r>
              <a:rPr lang="en-US" sz="1600" dirty="0"/>
              <a:t> have a QM listed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89715568-5D8A-43B4-81D8-0E62045811D9}"/>
              </a:ext>
            </a:extLst>
          </p:cNvPr>
          <p:cNvCxnSpPr>
            <a:cxnSpLocks/>
          </p:cNvCxnSpPr>
          <p:nvPr/>
        </p:nvCxnSpPr>
        <p:spPr>
          <a:xfrm>
            <a:off x="7724293" y="4779334"/>
            <a:ext cx="1075736" cy="494415"/>
          </a:xfrm>
          <a:prstGeom prst="bentConnector3">
            <a:avLst/>
          </a:prstGeom>
          <a:ln w="28575">
            <a:solidFill>
              <a:srgbClr val="C1D8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89A49D5A-E7A8-461A-A2AA-CA06C1600BC7}"/>
              </a:ext>
            </a:extLst>
          </p:cNvPr>
          <p:cNvCxnSpPr/>
          <p:nvPr/>
        </p:nvCxnSpPr>
        <p:spPr>
          <a:xfrm rot="16200000" flipH="1">
            <a:off x="1669312" y="4922874"/>
            <a:ext cx="1116419" cy="414670"/>
          </a:xfrm>
          <a:prstGeom prst="bentConnector3">
            <a:avLst/>
          </a:prstGeom>
          <a:ln w="28575">
            <a:solidFill>
              <a:srgbClr val="C1D8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2A0025A-1A28-415A-8E15-1DA577ECFF38}"/>
              </a:ext>
            </a:extLst>
          </p:cNvPr>
          <p:cNvSpPr txBox="1"/>
          <p:nvPr/>
        </p:nvSpPr>
        <p:spPr>
          <a:xfrm>
            <a:off x="1403496" y="5773479"/>
            <a:ext cx="29452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 is individual responsible for the contract</a:t>
            </a:r>
          </a:p>
          <a:p>
            <a:r>
              <a:rPr lang="en-US" dirty="0"/>
              <a:t>Can be found in OPPO #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515DA3-839F-4249-8F1F-8333845C68C3}"/>
              </a:ext>
            </a:extLst>
          </p:cNvPr>
          <p:cNvSpPr txBox="1"/>
          <p:nvPr/>
        </p:nvSpPr>
        <p:spPr>
          <a:xfrm>
            <a:off x="9393587" y="3447756"/>
            <a:ext cx="2798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CONFIRM CLIENT BILLING!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84D16D80-E2B8-4142-9729-DD2037D1CF55}"/>
              </a:ext>
            </a:extLst>
          </p:cNvPr>
          <p:cNvCxnSpPr/>
          <p:nvPr/>
        </p:nvCxnSpPr>
        <p:spPr>
          <a:xfrm flipV="1">
            <a:off x="7724293" y="3645568"/>
            <a:ext cx="1624244" cy="469232"/>
          </a:xfrm>
          <a:prstGeom prst="bentConnector3">
            <a:avLst/>
          </a:prstGeom>
          <a:ln w="28575">
            <a:solidFill>
              <a:srgbClr val="C1D84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2470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1FE62CE-7C67-4ED7-BCDC-661AFEE7CB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88" y="3256590"/>
            <a:ext cx="10285252" cy="233809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7C7D8AF-DDF1-4DD8-9ABC-0ABEE3207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CONTRACT TERMS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B1D992-68E3-48DA-AC81-955F06CCDDFE}"/>
              </a:ext>
            </a:extLst>
          </p:cNvPr>
          <p:cNvSpPr txBox="1"/>
          <p:nvPr/>
        </p:nvSpPr>
        <p:spPr>
          <a:xfrm>
            <a:off x="460041" y="1597397"/>
            <a:ext cx="45977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Most of the info below can be found in contract</a:t>
            </a:r>
          </a:p>
          <a:p>
            <a:endParaRPr lang="en-US" sz="2400" b="1" dirty="0"/>
          </a:p>
          <a:p>
            <a:r>
              <a:rPr lang="en-US" sz="2400" b="1" dirty="0"/>
              <a:t>Don’t forget to check the Master</a:t>
            </a:r>
          </a:p>
        </p:txBody>
      </p:sp>
      <p:sp>
        <p:nvSpPr>
          <p:cNvPr id="7" name="Callout: Down Arrow 6">
            <a:extLst>
              <a:ext uri="{FF2B5EF4-FFF2-40B4-BE49-F238E27FC236}">
                <a16:creationId xmlns:a16="http://schemas.microsoft.com/office/drawing/2014/main" id="{8F326A96-DF73-4454-A27B-E98B76B4E338}"/>
              </a:ext>
            </a:extLst>
          </p:cNvPr>
          <p:cNvSpPr/>
          <p:nvPr/>
        </p:nvSpPr>
        <p:spPr>
          <a:xfrm>
            <a:off x="6539163" y="2550695"/>
            <a:ext cx="2701090" cy="878305"/>
          </a:xfrm>
          <a:prstGeom prst="downArrowCallout">
            <a:avLst/>
          </a:prstGeom>
          <a:solidFill>
            <a:srgbClr val="C1D84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730549-2308-460F-B40F-E0C12E9BC5CD}"/>
              </a:ext>
            </a:extLst>
          </p:cNvPr>
          <p:cNvSpPr txBox="1"/>
          <p:nvPr/>
        </p:nvSpPr>
        <p:spPr>
          <a:xfrm>
            <a:off x="6870032" y="2654523"/>
            <a:ext cx="2153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3D3D3D"/>
                </a:solidFill>
              </a:rPr>
              <a:t>Check fee schedule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1442AF-FFB8-4761-A677-0E9632BD0DF6}"/>
              </a:ext>
            </a:extLst>
          </p:cNvPr>
          <p:cNvSpPr txBox="1"/>
          <p:nvPr/>
        </p:nvSpPr>
        <p:spPr>
          <a:xfrm>
            <a:off x="866274" y="5895474"/>
            <a:ext cx="4295273" cy="646331"/>
          </a:xfrm>
          <a:prstGeom prst="rect">
            <a:avLst/>
          </a:prstGeom>
          <a:solidFill>
            <a:srgbClr val="C1D84B"/>
          </a:solidFill>
          <a:ln w="190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Target multiplier</a:t>
            </a:r>
            <a:r>
              <a:rPr lang="en-US" dirty="0"/>
              <a:t>: (1 + OH Rate) x (1 + FF)</a:t>
            </a:r>
          </a:p>
          <a:p>
            <a:r>
              <a:rPr lang="en-US" dirty="0"/>
              <a:t>                                2.8436 x 1.10 = 3.13</a:t>
            </a:r>
          </a:p>
        </p:txBody>
      </p:sp>
    </p:spTree>
    <p:extLst>
      <p:ext uri="{BB962C8B-B14F-4D97-AF65-F5344CB8AC3E}">
        <p14:creationId xmlns:p14="http://schemas.microsoft.com/office/powerpoint/2010/main" val="2675141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E911D40-F7E1-4D82-B6A4-7254D29741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664" y="1605754"/>
            <a:ext cx="10866384" cy="243685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E3F680D-C7F6-4927-8597-0F661E9A4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DOCUMENTS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34C44E-48D7-48C8-BA50-33FAFD151186}"/>
              </a:ext>
            </a:extLst>
          </p:cNvPr>
          <p:cNvSpPr txBox="1"/>
          <p:nvPr/>
        </p:nvSpPr>
        <p:spPr>
          <a:xfrm>
            <a:off x="409074" y="4319798"/>
            <a:ext cx="80370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Tasks will be setup according to how projects needs to be invoiced</a:t>
            </a:r>
          </a:p>
          <a:p>
            <a:endParaRPr lang="en-US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Include other communication pertaining to the project that may be relevant i.e. invoice calendar, contact information, client preferences, etc.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67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F775B6-4A0A-4509-B8A6-79525A369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OKAY WHAT NOW?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859A56-8633-4DCF-B6D5-3F761B29D0EA}"/>
              </a:ext>
            </a:extLst>
          </p:cNvPr>
          <p:cNvSpPr txBox="1"/>
          <p:nvPr/>
        </p:nvSpPr>
        <p:spPr>
          <a:xfrm>
            <a:off x="478337" y="1418461"/>
            <a:ext cx="6484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Send us a path link to all required info in an email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60F7C5-3524-4823-ABAB-FE7F2DCE1D6E}"/>
              </a:ext>
            </a:extLst>
          </p:cNvPr>
          <p:cNvSpPr txBox="1"/>
          <p:nvPr/>
        </p:nvSpPr>
        <p:spPr>
          <a:xfrm>
            <a:off x="7977686" y="4184550"/>
            <a:ext cx="40174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No we don’t only setup projects on Fridays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Send us your setup request as soon as you have everything ready!</a:t>
            </a:r>
          </a:p>
        </p:txBody>
      </p:sp>
      <p:pic>
        <p:nvPicPr>
          <p:cNvPr id="9" name="Content Placeholder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87D9D0E-11A0-48C8-AF59-665536EA5C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06" y="2088571"/>
            <a:ext cx="6565900" cy="3646748"/>
          </a:xfrm>
        </p:spPr>
      </p:pic>
    </p:spTree>
    <p:extLst>
      <p:ext uri="{BB962C8B-B14F-4D97-AF65-F5344CB8AC3E}">
        <p14:creationId xmlns:p14="http://schemas.microsoft.com/office/powerpoint/2010/main" val="1774893328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Custom 1">
      <a:dk1>
        <a:srgbClr val="3D3D3D"/>
      </a:dk1>
      <a:lt1>
        <a:sysClr val="window" lastClr="FFFFFF"/>
      </a:lt1>
      <a:dk2>
        <a:srgbClr val="43A7B7"/>
      </a:dk2>
      <a:lt2>
        <a:srgbClr val="3D3D3D"/>
      </a:lt2>
      <a:accent1>
        <a:srgbClr val="ACA2A5"/>
      </a:accent1>
      <a:accent2>
        <a:srgbClr val="43A7B7"/>
      </a:accent2>
      <a:accent3>
        <a:srgbClr val="000000"/>
      </a:accent3>
      <a:accent4>
        <a:srgbClr val="F9A663"/>
      </a:accent4>
      <a:accent5>
        <a:srgbClr val="E2D9DC"/>
      </a:accent5>
      <a:accent6>
        <a:srgbClr val="75CAE4"/>
      </a:accent6>
      <a:hlink>
        <a:srgbClr val="43A7B7"/>
      </a:hlink>
      <a:folHlink>
        <a:srgbClr val="ACA2A5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E02A72D3-EC67-CC41-B983-2956CA6C8805}" vid="{B461E7AD-3D7C-F142-B820-4986C9C1BD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ATG Presentation Template_Plain White</Template>
  <TotalTime>174</TotalTime>
  <Words>264</Words>
  <Application>Microsoft Office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.Lucida Grande UI Regular</vt:lpstr>
      <vt:lpstr>.PingFang SC Regular</vt:lpstr>
      <vt:lpstr>Apple Symbols</vt:lpstr>
      <vt:lpstr>Arial</vt:lpstr>
      <vt:lpstr>Arial Unicode MS</vt:lpstr>
      <vt:lpstr>Calibri</vt:lpstr>
      <vt:lpstr>Courier New</vt:lpstr>
      <vt:lpstr>Helvetica</vt:lpstr>
      <vt:lpstr>Lucida Grande</vt:lpstr>
      <vt:lpstr>Wingdings</vt:lpstr>
      <vt:lpstr>2_Office Theme</vt:lpstr>
      <vt:lpstr>Project Setup Training</vt:lpstr>
      <vt:lpstr>AGENDA</vt:lpstr>
      <vt:lpstr>PRE-SETUP CHECKLIST</vt:lpstr>
      <vt:lpstr>PowerPoint Presentation</vt:lpstr>
      <vt:lpstr>PROJECT INFO SECTION</vt:lpstr>
      <vt:lpstr>CLIENT – TEAM INFO</vt:lpstr>
      <vt:lpstr>CONTRACT TERMS</vt:lpstr>
      <vt:lpstr>PROJECT DOCUMENTS</vt:lpstr>
      <vt:lpstr>OKAY WHAT NOW? </vt:lpstr>
      <vt:lpstr>         QUESTIONS????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Setup Training</dc:title>
  <dc:creator>Sheena Tolentino</dc:creator>
  <cp:lastModifiedBy>Sheena Tolentino</cp:lastModifiedBy>
  <cp:revision>20</cp:revision>
  <cp:lastPrinted>2020-01-16T16:53:30Z</cp:lastPrinted>
  <dcterms:created xsi:type="dcterms:W3CDTF">2020-01-15T23:59:14Z</dcterms:created>
  <dcterms:modified xsi:type="dcterms:W3CDTF">2020-01-16T16:57:37Z</dcterms:modified>
</cp:coreProperties>
</file>

<file path=docProps/thumbnail.jpeg>
</file>